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drawing3.xml" ContentType="application/vnd.ms-office.drawingml.diagramDrawing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rawing13.xml" ContentType="application/vnd.ms-office.drawingml.diagramDrawing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notesSlides/notesSlide18.xml" ContentType="application/vnd.openxmlformats-officedocument.presentationml.notesSlide+xml"/>
  <Override PartName="/ppt/diagrams/quickStyle19.xml" ContentType="application/vnd.openxmlformats-officedocument.drawingml.diagramStyle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5.xml" ContentType="application/vnd.openxmlformats-officedocument.drawingml.diagramLayout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notesSlides/notesSlide10.xml" ContentType="application/vnd.openxmlformats-officedocument.presentationml.notesSlid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notesSlides/notesSlide15.xml" ContentType="application/vnd.openxmlformats-officedocument.presentationml.notesSlide+xml"/>
  <Override PartName="/ppt/diagrams/quickStyle16.xml" ContentType="application/vnd.openxmlformats-officedocument.drawingml.diagramStyle+xml"/>
  <Override PartName="/ppt/diagrams/drawing17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</p:sldMasterIdLst>
  <p:notesMasterIdLst>
    <p:notesMasterId r:id="rId23"/>
  </p:notesMasterIdLst>
  <p:sldIdLst>
    <p:sldId id="256" r:id="rId2"/>
    <p:sldId id="279" r:id="rId3"/>
    <p:sldId id="257" r:id="rId4"/>
    <p:sldId id="258" r:id="rId5"/>
    <p:sldId id="259" r:id="rId6"/>
    <p:sldId id="274" r:id="rId7"/>
    <p:sldId id="276" r:id="rId8"/>
    <p:sldId id="261" r:id="rId9"/>
    <p:sldId id="263" r:id="rId10"/>
    <p:sldId id="278" r:id="rId11"/>
    <p:sldId id="264" r:id="rId12"/>
    <p:sldId id="260" r:id="rId13"/>
    <p:sldId id="275" r:id="rId14"/>
    <p:sldId id="265" r:id="rId15"/>
    <p:sldId id="266" r:id="rId16"/>
    <p:sldId id="267" r:id="rId17"/>
    <p:sldId id="268" r:id="rId18"/>
    <p:sldId id="269" r:id="rId19"/>
    <p:sldId id="270" r:id="rId20"/>
    <p:sldId id="272" r:id="rId21"/>
    <p:sldId id="273" r:id="rId22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CC99"/>
    <a:srgbClr val="33CC33"/>
    <a:srgbClr val="00CCFF"/>
    <a:srgbClr val="5C21D1"/>
    <a:srgbClr val="CC3399"/>
    <a:srgbClr val="FFFF00"/>
    <a:srgbClr val="66FF66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3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2DC22C-D370-4F84-AF80-4B708DFD7B9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3538796-22D0-498F-969C-06E8AB21C638}">
      <dgm:prSet phldrT="[Texto]" custT="1"/>
      <dgm:spPr/>
      <dgm:t>
        <a:bodyPr/>
        <a:lstStyle/>
        <a:p>
          <a:pPr algn="ctr"/>
          <a:r>
            <a:rPr lang="es-ES" sz="1400" u="sng" dirty="0" smtClean="0">
              <a:solidFill>
                <a:srgbClr val="002060"/>
              </a:solidFill>
            </a:rPr>
            <a:t>ÁREA DE PRESIDENCIA</a:t>
          </a:r>
        </a:p>
        <a:p>
          <a:pPr algn="just"/>
          <a:r>
            <a:rPr lang="es-ES" sz="1050" u="none" dirty="0" smtClean="0">
              <a:solidFill>
                <a:srgbClr val="002060"/>
              </a:solidFill>
            </a:rPr>
            <a:t>Presidente:	Pedro Aparicio</a:t>
          </a:r>
        </a:p>
        <a:p>
          <a:pPr algn="just"/>
          <a:r>
            <a:rPr lang="es-ES" sz="1050" u="none" dirty="0" smtClean="0">
              <a:solidFill>
                <a:srgbClr val="002060"/>
              </a:solidFill>
            </a:rPr>
            <a:t>Vicepresidentes:	Eugenio Durán</a:t>
          </a:r>
        </a:p>
        <a:p>
          <a:pPr algn="just"/>
          <a:r>
            <a:rPr lang="es-ES" sz="1050" u="none" dirty="0" smtClean="0">
              <a:solidFill>
                <a:srgbClr val="002060"/>
              </a:solidFill>
            </a:rPr>
            <a:t>		Antonio Pérez</a:t>
          </a:r>
        </a:p>
        <a:p>
          <a:pPr algn="just"/>
          <a:r>
            <a:rPr lang="es-ES" sz="1050" u="none" dirty="0" smtClean="0">
              <a:solidFill>
                <a:srgbClr val="002060"/>
              </a:solidFill>
            </a:rPr>
            <a:t>		Gema Cáceres</a:t>
          </a:r>
        </a:p>
        <a:p>
          <a:pPr algn="just"/>
          <a:endParaRPr lang="es-ES" sz="1200" u="none" dirty="0">
            <a:solidFill>
              <a:srgbClr val="002060"/>
            </a:solidFill>
          </a:endParaRPr>
        </a:p>
      </dgm:t>
    </dgm:pt>
    <dgm:pt modelId="{33F24A0A-ACE7-43ED-ACA3-2D6F454ED89F}" type="parTrans" cxnId="{0D289C43-0F7E-4C76-B927-54A0C3E55866}">
      <dgm:prSet/>
      <dgm:spPr/>
      <dgm:t>
        <a:bodyPr/>
        <a:lstStyle/>
        <a:p>
          <a:endParaRPr lang="es-ES"/>
        </a:p>
      </dgm:t>
    </dgm:pt>
    <dgm:pt modelId="{C473EE5B-F5DB-4D6F-A2F5-CE54C378C278}" type="sibTrans" cxnId="{0D289C43-0F7E-4C76-B927-54A0C3E55866}">
      <dgm:prSet/>
      <dgm:spPr/>
      <dgm:t>
        <a:bodyPr/>
        <a:lstStyle/>
        <a:p>
          <a:endParaRPr lang="es-ES"/>
        </a:p>
      </dgm:t>
    </dgm:pt>
    <dgm:pt modelId="{2C226890-04DB-49A2-9F6C-94CBC770F423}">
      <dgm:prSet phldrT="[Texto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sz="1400" u="sng" dirty="0" smtClean="0"/>
            <a:t>ÁREA DE CULTURA:</a:t>
          </a:r>
          <a:endParaRPr lang="es-ES" sz="1400" u="sng" dirty="0"/>
        </a:p>
      </dgm:t>
    </dgm:pt>
    <dgm:pt modelId="{1F49D1A1-70D3-40CD-BD06-91696CD9461B}" type="parTrans" cxnId="{9F4B2136-3DB4-4714-8223-BFAAC6A58AE1}">
      <dgm:prSet/>
      <dgm:spPr/>
      <dgm:t>
        <a:bodyPr/>
        <a:lstStyle/>
        <a:p>
          <a:endParaRPr lang="es-ES"/>
        </a:p>
      </dgm:t>
    </dgm:pt>
    <dgm:pt modelId="{3EC00A39-04EF-4673-851C-3AD4BD4E2925}" type="sibTrans" cxnId="{9F4B2136-3DB4-4714-8223-BFAAC6A58AE1}">
      <dgm:prSet/>
      <dgm:spPr/>
      <dgm:t>
        <a:bodyPr/>
        <a:lstStyle/>
        <a:p>
          <a:endParaRPr lang="es-ES"/>
        </a:p>
      </dgm:t>
    </dgm:pt>
    <dgm:pt modelId="{184A573E-7272-47EF-8FD6-326EB6B9B9FD}">
      <dgm:prSet phldrT="[Texto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r>
            <a:rPr lang="es-ES" sz="1400" u="sng" dirty="0" smtClean="0">
              <a:solidFill>
                <a:srgbClr val="002060"/>
              </a:solidFill>
            </a:rPr>
            <a:t>ÁREA ADMINISTRATIVA</a:t>
          </a:r>
        </a:p>
        <a:p>
          <a:pPr algn="just"/>
          <a:r>
            <a:rPr lang="es-ES" sz="1050" u="none" dirty="0" smtClean="0">
              <a:solidFill>
                <a:srgbClr val="002060"/>
              </a:solidFill>
            </a:rPr>
            <a:t>Secretaria:		María Concepción Osuna</a:t>
          </a:r>
        </a:p>
        <a:p>
          <a:pPr algn="just"/>
          <a:r>
            <a:rPr lang="es-ES" sz="1050" u="none" dirty="0" smtClean="0">
              <a:solidFill>
                <a:srgbClr val="002060"/>
              </a:solidFill>
            </a:rPr>
            <a:t>Vicesecretaria:	Mª José Fernández</a:t>
          </a:r>
        </a:p>
        <a:p>
          <a:pPr algn="just"/>
          <a:r>
            <a:rPr lang="es-ES" sz="1050" u="none" dirty="0" smtClean="0">
              <a:solidFill>
                <a:srgbClr val="002060"/>
              </a:solidFill>
            </a:rPr>
            <a:t>Tesorero:		Lauren Fernández</a:t>
          </a:r>
        </a:p>
        <a:p>
          <a:pPr algn="just"/>
          <a:r>
            <a:rPr lang="es-ES" sz="1050" u="none" dirty="0" smtClean="0">
              <a:solidFill>
                <a:srgbClr val="002060"/>
              </a:solidFill>
            </a:rPr>
            <a:t>Vicetesorero:	Tomasa Blázque</a:t>
          </a:r>
          <a:r>
            <a:rPr lang="es-ES" sz="1050" u="none" dirty="0" smtClean="0"/>
            <a:t>z</a:t>
          </a:r>
        </a:p>
        <a:p>
          <a:pPr algn="ctr"/>
          <a:endParaRPr lang="es-ES" sz="1050" u="sng" dirty="0"/>
        </a:p>
      </dgm:t>
    </dgm:pt>
    <dgm:pt modelId="{9935D6E6-1D0F-4954-A878-C4DE754269B4}" type="parTrans" cxnId="{0DE1BB82-0FF6-4FAA-AB5B-8218D1F63666}">
      <dgm:prSet/>
      <dgm:spPr/>
      <dgm:t>
        <a:bodyPr/>
        <a:lstStyle/>
        <a:p>
          <a:endParaRPr lang="es-ES"/>
        </a:p>
      </dgm:t>
    </dgm:pt>
    <dgm:pt modelId="{4D1F9DCC-A1D2-4230-B241-7D6D0AF252CE}" type="sibTrans" cxnId="{0DE1BB82-0FF6-4FAA-AB5B-8218D1F63666}">
      <dgm:prSet/>
      <dgm:spPr/>
      <dgm:t>
        <a:bodyPr/>
        <a:lstStyle/>
        <a:p>
          <a:endParaRPr lang="es-ES"/>
        </a:p>
      </dgm:t>
    </dgm:pt>
    <dgm:pt modelId="{5BB795BA-A257-4EEA-AC68-91C0AF85EA0E}">
      <dgm:prSet phldrT="[Texto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sz="1400" u="sng" dirty="0" smtClean="0"/>
            <a:t>ÁREA SOCIAL:</a:t>
          </a:r>
          <a:endParaRPr lang="es-ES" sz="1400" u="sng" dirty="0"/>
        </a:p>
      </dgm:t>
    </dgm:pt>
    <dgm:pt modelId="{7EB4F472-04E2-411C-B93B-6ACED8968636}" type="parTrans" cxnId="{FEB82F1C-F7A1-45DB-AA07-672E6C6D3F66}">
      <dgm:prSet/>
      <dgm:spPr/>
      <dgm:t>
        <a:bodyPr/>
        <a:lstStyle/>
        <a:p>
          <a:endParaRPr lang="es-ES"/>
        </a:p>
      </dgm:t>
    </dgm:pt>
    <dgm:pt modelId="{ED278DA1-2360-4809-AE91-CF441BB9416D}" type="sibTrans" cxnId="{FEB82F1C-F7A1-45DB-AA07-672E6C6D3F66}">
      <dgm:prSet/>
      <dgm:spPr/>
      <dgm:t>
        <a:bodyPr/>
        <a:lstStyle/>
        <a:p>
          <a:endParaRPr lang="es-ES"/>
        </a:p>
      </dgm:t>
    </dgm:pt>
    <dgm:pt modelId="{17CC52AD-A265-467A-9791-9345E10C3619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endParaRPr lang="es-ES" sz="1400" u="sng" dirty="0" smtClean="0">
            <a:solidFill>
              <a:srgbClr val="002060"/>
            </a:solidFill>
          </a:endParaRPr>
        </a:p>
        <a:p>
          <a:pPr algn="ctr"/>
          <a:r>
            <a:rPr lang="es-ES" sz="1400" u="sng" dirty="0" smtClean="0">
              <a:solidFill>
                <a:srgbClr val="002060"/>
              </a:solidFill>
            </a:rPr>
            <a:t>ÁREA DE COMUNICACIÓN</a:t>
          </a:r>
        </a:p>
        <a:p>
          <a:pPr algn="just"/>
          <a:r>
            <a:rPr lang="es-ES" sz="1050" u="none" dirty="0" smtClean="0">
              <a:solidFill>
                <a:srgbClr val="002060"/>
              </a:solidFill>
            </a:rPr>
            <a:t>Comunicación/prensa:      Juan José Cerrato</a:t>
          </a:r>
        </a:p>
        <a:p>
          <a:pPr algn="just"/>
          <a:r>
            <a:rPr lang="es-ES" sz="1050" u="none" dirty="0" smtClean="0">
              <a:solidFill>
                <a:srgbClr val="002060"/>
              </a:solidFill>
            </a:rPr>
            <a:t>Publicaciones/Biblioteca: Apolinar Mesa</a:t>
          </a:r>
        </a:p>
        <a:p>
          <a:pPr algn="just"/>
          <a:r>
            <a:rPr lang="es-ES" sz="1050" u="none" dirty="0" smtClean="0">
              <a:solidFill>
                <a:srgbClr val="002060"/>
              </a:solidFill>
            </a:rPr>
            <a:t>Ediciones:		       Ángel Prieto,      </a:t>
          </a:r>
        </a:p>
        <a:p>
          <a:pPr algn="just"/>
          <a:r>
            <a:rPr lang="es-ES" sz="1050" u="none" dirty="0" smtClean="0">
              <a:solidFill>
                <a:srgbClr val="002060"/>
              </a:solidFill>
            </a:rPr>
            <a:t>		       Julián Puerto, 		                         Pedro  Aparicio</a:t>
          </a:r>
        </a:p>
        <a:p>
          <a:pPr algn="just"/>
          <a:r>
            <a:rPr lang="es-ES" sz="1050" u="none" dirty="0" smtClean="0"/>
            <a:t>		   	   </a:t>
          </a:r>
        </a:p>
        <a:p>
          <a:pPr algn="just"/>
          <a:r>
            <a:rPr lang="es-ES" sz="1050" u="none" dirty="0" smtClean="0"/>
            <a:t> </a:t>
          </a:r>
          <a:endParaRPr lang="es-ES" sz="1050" u="none" dirty="0"/>
        </a:p>
      </dgm:t>
    </dgm:pt>
    <dgm:pt modelId="{3184B10D-B3A4-4B46-9B9F-5DEC51F201A1}" type="parTrans" cxnId="{8375495B-A965-429F-9243-7ECA1BC8EFC1}">
      <dgm:prSet/>
      <dgm:spPr/>
      <dgm:t>
        <a:bodyPr/>
        <a:lstStyle/>
        <a:p>
          <a:endParaRPr lang="es-ES"/>
        </a:p>
      </dgm:t>
    </dgm:pt>
    <dgm:pt modelId="{E657BC4F-4540-4A25-ABDE-2866F2D185FE}" type="sibTrans" cxnId="{8375495B-A965-429F-9243-7ECA1BC8EFC1}">
      <dgm:prSet/>
      <dgm:spPr/>
      <dgm:t>
        <a:bodyPr/>
        <a:lstStyle/>
        <a:p>
          <a:endParaRPr lang="es-ES"/>
        </a:p>
      </dgm:t>
    </dgm:pt>
    <dgm:pt modelId="{518926A2-5268-4F82-8210-3168809F86C9}">
      <dgm:prSet phldrT="[Texto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sz="1400" u="sng" dirty="0" smtClean="0"/>
            <a:t>FESTEJOS Y MANTENIMIENTO:</a:t>
          </a:r>
          <a:endParaRPr lang="es-ES" sz="1400" u="sng" dirty="0"/>
        </a:p>
      </dgm:t>
    </dgm:pt>
    <dgm:pt modelId="{2DA4FF9D-FB1C-4935-A06C-EC76FA28A53D}" type="parTrans" cxnId="{77AD8146-9D7D-4E27-A228-12228FBBE0DC}">
      <dgm:prSet/>
      <dgm:spPr/>
      <dgm:t>
        <a:bodyPr/>
        <a:lstStyle/>
        <a:p>
          <a:endParaRPr lang="es-ES"/>
        </a:p>
      </dgm:t>
    </dgm:pt>
    <dgm:pt modelId="{1907ECA7-0463-45C8-9C3D-F02C3DF52C9F}" type="sibTrans" cxnId="{77AD8146-9D7D-4E27-A228-12228FBBE0DC}">
      <dgm:prSet/>
      <dgm:spPr/>
      <dgm:t>
        <a:bodyPr/>
        <a:lstStyle/>
        <a:p>
          <a:endParaRPr lang="es-ES"/>
        </a:p>
      </dgm:t>
    </dgm:pt>
    <dgm:pt modelId="{CA325D4D-CB6F-44DE-A879-4D564099898F}">
      <dgm:prSet phldrT="[Texto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sz="1050" u="sng" dirty="0" smtClean="0"/>
            <a:t>Ángel Prieto, Julián Puerto, Juana Ligia, Isabel </a:t>
          </a:r>
          <a:r>
            <a:rPr lang="es-ES" sz="1050" u="sng" dirty="0" err="1" smtClean="0"/>
            <a:t>S.Anguita</a:t>
          </a:r>
          <a:endParaRPr lang="es-ES" sz="1050" u="sng" dirty="0"/>
        </a:p>
      </dgm:t>
    </dgm:pt>
    <dgm:pt modelId="{358B048B-5D93-42AE-9BFB-CD70E455966C}" type="parTrans" cxnId="{323C47DD-D6BC-4AF6-807C-C09AE263193B}">
      <dgm:prSet/>
      <dgm:spPr/>
      <dgm:t>
        <a:bodyPr/>
        <a:lstStyle/>
        <a:p>
          <a:endParaRPr lang="es-ES"/>
        </a:p>
      </dgm:t>
    </dgm:pt>
    <dgm:pt modelId="{5390C30D-8576-4B61-88EB-DA86DB258D78}" type="sibTrans" cxnId="{323C47DD-D6BC-4AF6-807C-C09AE263193B}">
      <dgm:prSet/>
      <dgm:spPr/>
      <dgm:t>
        <a:bodyPr/>
        <a:lstStyle/>
        <a:p>
          <a:endParaRPr lang="es-ES"/>
        </a:p>
      </dgm:t>
    </dgm:pt>
    <dgm:pt modelId="{E591E813-9648-4FF6-91AB-33E7EC4B8751}">
      <dgm:prSet phldrT="[Texto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sz="1200" u="sng" dirty="0" smtClean="0"/>
            <a:t>COROS Y DANZAS:</a:t>
          </a:r>
          <a:endParaRPr lang="es-ES" sz="1200" u="sng" dirty="0"/>
        </a:p>
      </dgm:t>
    </dgm:pt>
    <dgm:pt modelId="{D9CBD371-623E-4198-A674-BF6CE99CE709}" type="parTrans" cxnId="{97C35DF1-5F6C-482A-B468-04C90FE59C70}">
      <dgm:prSet/>
      <dgm:spPr/>
      <dgm:t>
        <a:bodyPr/>
        <a:lstStyle/>
        <a:p>
          <a:endParaRPr lang="es-ES"/>
        </a:p>
      </dgm:t>
    </dgm:pt>
    <dgm:pt modelId="{27ABD998-C5EC-472F-ABEE-EE163E65500F}" type="sibTrans" cxnId="{97C35DF1-5F6C-482A-B468-04C90FE59C70}">
      <dgm:prSet/>
      <dgm:spPr/>
      <dgm:t>
        <a:bodyPr/>
        <a:lstStyle/>
        <a:p>
          <a:endParaRPr lang="es-ES"/>
        </a:p>
      </dgm:t>
    </dgm:pt>
    <dgm:pt modelId="{F2E02DCB-4E5F-426F-BD64-B1D944A67F68}">
      <dgm:prSet phldrT="[Texto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sz="1050" u="none" dirty="0" smtClean="0"/>
            <a:t>Mª José Fernández, Sergio Vegas, Alberto Osuna</a:t>
          </a:r>
          <a:endParaRPr lang="es-ES" sz="1050" u="none" dirty="0"/>
        </a:p>
      </dgm:t>
    </dgm:pt>
    <dgm:pt modelId="{E779B990-7013-4B52-882E-B6990EE021B6}" type="parTrans" cxnId="{B613B1BF-5B07-436A-835B-854F7CC2018A}">
      <dgm:prSet/>
      <dgm:spPr/>
      <dgm:t>
        <a:bodyPr/>
        <a:lstStyle/>
        <a:p>
          <a:endParaRPr lang="es-ES"/>
        </a:p>
      </dgm:t>
    </dgm:pt>
    <dgm:pt modelId="{C6E88E18-49D7-4CC6-AB87-23C2F150EBD1}" type="sibTrans" cxnId="{B613B1BF-5B07-436A-835B-854F7CC2018A}">
      <dgm:prSet/>
      <dgm:spPr/>
      <dgm:t>
        <a:bodyPr/>
        <a:lstStyle/>
        <a:p>
          <a:endParaRPr lang="es-ES"/>
        </a:p>
      </dgm:t>
    </dgm:pt>
    <dgm:pt modelId="{EBA05A2E-1CB2-49EF-9575-B6B1A599622D}">
      <dgm:prSet phldrT="[Texto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sz="1200" u="none" dirty="0" smtClean="0"/>
            <a:t>TEATRO</a:t>
          </a:r>
          <a:endParaRPr lang="es-ES" sz="1200" u="none" dirty="0"/>
        </a:p>
      </dgm:t>
    </dgm:pt>
    <dgm:pt modelId="{A0EB82A8-C7A3-404A-8C65-B7FABE68529D}" type="parTrans" cxnId="{42E14F10-9B3A-4B2F-899E-E806811AA8D6}">
      <dgm:prSet/>
      <dgm:spPr/>
      <dgm:t>
        <a:bodyPr/>
        <a:lstStyle/>
        <a:p>
          <a:endParaRPr lang="es-ES"/>
        </a:p>
      </dgm:t>
    </dgm:pt>
    <dgm:pt modelId="{B9375E8E-6FA2-4280-8A49-AACC700EFB0E}" type="sibTrans" cxnId="{42E14F10-9B3A-4B2F-899E-E806811AA8D6}">
      <dgm:prSet/>
      <dgm:spPr/>
      <dgm:t>
        <a:bodyPr/>
        <a:lstStyle/>
        <a:p>
          <a:endParaRPr lang="es-ES"/>
        </a:p>
      </dgm:t>
    </dgm:pt>
    <dgm:pt modelId="{90E450F7-3AA1-4063-985B-71930408EB3F}">
      <dgm:prSet phldrT="[Texto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sz="1050" u="none" dirty="0" smtClean="0"/>
            <a:t>Juana Ligia Flete, Eugenio Durán</a:t>
          </a:r>
          <a:endParaRPr lang="es-ES" sz="1050" u="none" dirty="0"/>
        </a:p>
      </dgm:t>
    </dgm:pt>
    <dgm:pt modelId="{E96B9DB6-5014-42C2-AE4E-4992CAA3C857}" type="parTrans" cxnId="{14D2A14E-BD0A-4BF7-B245-A1250957858B}">
      <dgm:prSet/>
      <dgm:spPr/>
      <dgm:t>
        <a:bodyPr/>
        <a:lstStyle/>
        <a:p>
          <a:endParaRPr lang="es-ES"/>
        </a:p>
      </dgm:t>
    </dgm:pt>
    <dgm:pt modelId="{AB0442DA-9D73-4D58-8AF5-9427BDBF3858}" type="sibTrans" cxnId="{14D2A14E-BD0A-4BF7-B245-A1250957858B}">
      <dgm:prSet/>
      <dgm:spPr/>
      <dgm:t>
        <a:bodyPr/>
        <a:lstStyle/>
        <a:p>
          <a:endParaRPr lang="es-ES"/>
        </a:p>
      </dgm:t>
    </dgm:pt>
    <dgm:pt modelId="{D708E1EB-D5C7-48E7-A029-B35D88F84BCF}">
      <dgm:prSet phldrT="[Texto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sz="1050" u="none" dirty="0" smtClean="0"/>
            <a:t>TALLERES:			María Benítez, Nuria Belén</a:t>
          </a:r>
          <a:endParaRPr lang="es-ES" sz="1400" u="sng" dirty="0"/>
        </a:p>
      </dgm:t>
    </dgm:pt>
    <dgm:pt modelId="{4BCEEA0C-FDD6-425E-9CDC-4D3713B084ED}" type="parTrans" cxnId="{E6CE49AC-4EB9-4BBA-BDAC-62F083D3E283}">
      <dgm:prSet/>
      <dgm:spPr/>
      <dgm:t>
        <a:bodyPr/>
        <a:lstStyle/>
        <a:p>
          <a:endParaRPr lang="es-ES"/>
        </a:p>
      </dgm:t>
    </dgm:pt>
    <dgm:pt modelId="{7A65714E-F8D3-49B2-83E6-998D3E2D2AB1}" type="sibTrans" cxnId="{E6CE49AC-4EB9-4BBA-BDAC-62F083D3E283}">
      <dgm:prSet/>
      <dgm:spPr/>
      <dgm:t>
        <a:bodyPr/>
        <a:lstStyle/>
        <a:p>
          <a:endParaRPr lang="es-ES"/>
        </a:p>
      </dgm:t>
    </dgm:pt>
    <dgm:pt modelId="{03BF576F-B5CA-4A00-86F7-7B555B9E10D0}">
      <dgm:prSet phldrT="[Texto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sz="1050" u="none" dirty="0" smtClean="0"/>
            <a:t>CONSEJOS  SECTORIALES:	Isabel Moreno, Soledad Ruiz</a:t>
          </a:r>
          <a:endParaRPr lang="es-ES" sz="1050" u="none" dirty="0"/>
        </a:p>
      </dgm:t>
    </dgm:pt>
    <dgm:pt modelId="{2BADD8A1-ACE3-4EFA-A494-FAA03DCBFE9D}" type="parTrans" cxnId="{AE015772-BF30-4CF9-94A6-9EA7B35D12F5}">
      <dgm:prSet/>
      <dgm:spPr/>
      <dgm:t>
        <a:bodyPr/>
        <a:lstStyle/>
        <a:p>
          <a:endParaRPr lang="es-ES"/>
        </a:p>
      </dgm:t>
    </dgm:pt>
    <dgm:pt modelId="{6EAB3969-C060-455F-97F9-6CF8B3EA1B9C}" type="sibTrans" cxnId="{AE015772-BF30-4CF9-94A6-9EA7B35D12F5}">
      <dgm:prSet/>
      <dgm:spPr/>
      <dgm:t>
        <a:bodyPr/>
        <a:lstStyle/>
        <a:p>
          <a:endParaRPr lang="es-ES"/>
        </a:p>
      </dgm:t>
    </dgm:pt>
    <dgm:pt modelId="{50DCA5A5-64E0-49CD-BB95-546AB1946AD8}">
      <dgm:prSet phldrT="[Texto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sz="1050" u="none" dirty="0" smtClean="0"/>
            <a:t> JUVENTUD:			Ana García </a:t>
          </a:r>
          <a:endParaRPr lang="es-ES" sz="1050" u="none" dirty="0"/>
        </a:p>
      </dgm:t>
    </dgm:pt>
    <dgm:pt modelId="{DA657FEB-0593-449A-9BE6-72FA2B4FAA8D}" type="parTrans" cxnId="{5150E76F-A41D-40C9-8E4E-DA959E14E28A}">
      <dgm:prSet/>
      <dgm:spPr/>
      <dgm:t>
        <a:bodyPr/>
        <a:lstStyle/>
        <a:p>
          <a:endParaRPr lang="es-ES"/>
        </a:p>
      </dgm:t>
    </dgm:pt>
    <dgm:pt modelId="{8CF31714-3EFF-4104-93A5-A243E2CEE4C9}" type="sibTrans" cxnId="{5150E76F-A41D-40C9-8E4E-DA959E14E28A}">
      <dgm:prSet/>
      <dgm:spPr/>
      <dgm:t>
        <a:bodyPr/>
        <a:lstStyle/>
        <a:p>
          <a:endParaRPr lang="es-ES"/>
        </a:p>
      </dgm:t>
    </dgm:pt>
    <dgm:pt modelId="{ED35F1D1-BFBD-4648-B38A-17F34232A7E5}">
      <dgm:prSet phldrT="[Texto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sz="1050" u="none" dirty="0" smtClean="0"/>
            <a:t>MIGRACIONES:		Gema Cáceres, Pilar Castaño</a:t>
          </a:r>
          <a:endParaRPr lang="es-ES" sz="1050" u="none" dirty="0"/>
        </a:p>
      </dgm:t>
    </dgm:pt>
    <dgm:pt modelId="{DF39BDC8-F035-4B83-8434-1DDA4DFA6AFF}" type="parTrans" cxnId="{4E2AD77B-88D9-44BF-8F54-064A2A93794F}">
      <dgm:prSet/>
      <dgm:spPr/>
      <dgm:t>
        <a:bodyPr/>
        <a:lstStyle/>
        <a:p>
          <a:endParaRPr lang="es-ES"/>
        </a:p>
      </dgm:t>
    </dgm:pt>
    <dgm:pt modelId="{2479B3F9-CB56-404D-9C27-010B7529725F}" type="sibTrans" cxnId="{4E2AD77B-88D9-44BF-8F54-064A2A93794F}">
      <dgm:prSet/>
      <dgm:spPr/>
      <dgm:t>
        <a:bodyPr/>
        <a:lstStyle/>
        <a:p>
          <a:endParaRPr lang="es-ES"/>
        </a:p>
      </dgm:t>
    </dgm:pt>
    <dgm:pt modelId="{9CDEE4DF-5204-43A4-82A7-CA5694B2FDD5}">
      <dgm:prSet phldrT="[Texto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sz="1050" u="none" dirty="0" smtClean="0"/>
            <a:t>Gregorio García, Mariano San Andrés, </a:t>
          </a:r>
          <a:endParaRPr lang="es-ES" sz="1050" u="none" dirty="0"/>
        </a:p>
      </dgm:t>
    </dgm:pt>
    <dgm:pt modelId="{C34C359E-E288-484C-AAB7-8B5564C0E3BA}" type="parTrans" cxnId="{830B9673-CA26-41D2-B8E1-C18C76EE99EA}">
      <dgm:prSet/>
      <dgm:spPr/>
      <dgm:t>
        <a:bodyPr/>
        <a:lstStyle/>
        <a:p>
          <a:endParaRPr lang="es-ES"/>
        </a:p>
      </dgm:t>
    </dgm:pt>
    <dgm:pt modelId="{8CD0DE0A-6A4A-42FD-AD7A-3A7CAD05111E}" type="sibTrans" cxnId="{830B9673-CA26-41D2-B8E1-C18C76EE99EA}">
      <dgm:prSet/>
      <dgm:spPr/>
      <dgm:t>
        <a:bodyPr/>
        <a:lstStyle/>
        <a:p>
          <a:endParaRPr lang="es-ES"/>
        </a:p>
      </dgm:t>
    </dgm:pt>
    <dgm:pt modelId="{F2BAAA41-8682-4697-827B-E608CDC168CC}" type="pres">
      <dgm:prSet presAssocID="{762DC22C-D370-4F84-AF80-4B708DFD7B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F55B664-EA9E-458F-8A8E-01FF3777DC48}" type="pres">
      <dgm:prSet presAssocID="{93538796-22D0-498F-969C-06E8AB21C638}" presName="linNode" presStyleCnt="0"/>
      <dgm:spPr/>
    </dgm:pt>
    <dgm:pt modelId="{D1D02D46-8DAE-43F1-99DD-2CAF5CD0C07F}" type="pres">
      <dgm:prSet presAssocID="{93538796-22D0-498F-969C-06E8AB21C638}" presName="parentText" presStyleLbl="node1" presStyleIdx="0" presStyleCnt="3" custScaleX="10964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3B17A2-4DD2-4CC5-86DD-22CC7BCC9423}" type="pres">
      <dgm:prSet presAssocID="{93538796-22D0-498F-969C-06E8AB21C638}" presName="descendantText" presStyleLbl="alignAccFollowNode1" presStyleIdx="0" presStyleCnt="3" custScaleX="92903" custScaleY="119948" custLinFactNeighborX="2643" custLinFactNeighborY="-47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9FDA74-10EB-477E-81E6-FA04438E5AF0}" type="pres">
      <dgm:prSet presAssocID="{C473EE5B-F5DB-4D6F-A2F5-CE54C378C278}" presName="sp" presStyleCnt="0"/>
      <dgm:spPr/>
    </dgm:pt>
    <dgm:pt modelId="{FB020A53-63F8-4037-AD99-08A384AF72FF}" type="pres">
      <dgm:prSet presAssocID="{184A573E-7272-47EF-8FD6-326EB6B9B9FD}" presName="linNode" presStyleCnt="0"/>
      <dgm:spPr/>
    </dgm:pt>
    <dgm:pt modelId="{FCA587F4-890B-4C48-B045-AC09C014081B}" type="pres">
      <dgm:prSet presAssocID="{184A573E-7272-47EF-8FD6-326EB6B9B9FD}" presName="parentText" presStyleLbl="node1" presStyleIdx="1" presStyleCnt="3" custScaleX="11712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B35892-DFDC-4EB2-8293-EF15F52812C6}" type="pres">
      <dgm:prSet presAssocID="{184A573E-7272-47EF-8FD6-326EB6B9B9FD}" presName="descendantText" presStyleLbl="alignAccFollowNode1" presStyleIdx="1" presStyleCnt="3" custScaleY="11313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C99335-3727-4DD9-A684-6D5C75436D7F}" type="pres">
      <dgm:prSet presAssocID="{4D1F9DCC-A1D2-4230-B241-7D6D0AF252CE}" presName="sp" presStyleCnt="0"/>
      <dgm:spPr/>
    </dgm:pt>
    <dgm:pt modelId="{711DA412-2ED1-4930-8885-C6954E1CD2DF}" type="pres">
      <dgm:prSet presAssocID="{17CC52AD-A265-467A-9791-9345E10C3619}" presName="linNode" presStyleCnt="0"/>
      <dgm:spPr/>
    </dgm:pt>
    <dgm:pt modelId="{8985FAFC-CAFF-4D00-9387-64E552FDC7FD}" type="pres">
      <dgm:prSet presAssocID="{17CC52AD-A265-467A-9791-9345E10C3619}" presName="parentText" presStyleLbl="node1" presStyleIdx="2" presStyleCnt="3" custScaleX="117125" custLinFactNeighborX="818" custLinFactNeighborY="156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B59D55-D2C9-4EDF-B228-D1E387033A10}" type="pres">
      <dgm:prSet presAssocID="{17CC52AD-A265-467A-9791-9345E10C3619}" presName="descendantText" presStyleLbl="alignAccFollowNode1" presStyleIdx="2" presStyleCnt="3" custScaleY="121084" custLinFactNeighborX="-410" custLinFactNeighborY="606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613B1BF-5B07-436A-835B-854F7CC2018A}" srcId="{93538796-22D0-498F-969C-06E8AB21C638}" destId="{F2E02DCB-4E5F-426F-BD64-B1D944A67F68}" srcOrd="3" destOrd="0" parTransId="{E779B990-7013-4B52-882E-B6990EE021B6}" sibTransId="{C6E88E18-49D7-4CC6-AB87-23C2F150EBD1}"/>
    <dgm:cxn modelId="{830B9673-CA26-41D2-B8E1-C18C76EE99EA}" srcId="{17CC52AD-A265-467A-9791-9345E10C3619}" destId="{9CDEE4DF-5204-43A4-82A7-CA5694B2FDD5}" srcOrd="1" destOrd="0" parTransId="{C34C359E-E288-484C-AAB7-8B5564C0E3BA}" sibTransId="{8CD0DE0A-6A4A-42FD-AD7A-3A7CAD05111E}"/>
    <dgm:cxn modelId="{76E5825C-77CC-4DBC-834C-B484D7219A7B}" type="presOf" srcId="{ED35F1D1-BFBD-4648-B38A-17F34232A7E5}" destId="{16B35892-DFDC-4EB2-8293-EF15F52812C6}" srcOrd="0" destOrd="4" presId="urn:microsoft.com/office/officeart/2005/8/layout/vList5"/>
    <dgm:cxn modelId="{BD4D50E7-9C8D-4EB9-A5B6-4EEC23E0B6E8}" type="presOf" srcId="{2C226890-04DB-49A2-9F6C-94CBC770F423}" destId="{7C3B17A2-4DD2-4CC5-86DD-22CC7BCC9423}" srcOrd="0" destOrd="0" presId="urn:microsoft.com/office/officeart/2005/8/layout/vList5"/>
    <dgm:cxn modelId="{97C35DF1-5F6C-482A-B468-04C90FE59C70}" srcId="{93538796-22D0-498F-969C-06E8AB21C638}" destId="{E591E813-9648-4FF6-91AB-33E7EC4B8751}" srcOrd="2" destOrd="0" parTransId="{D9CBD371-623E-4198-A674-BF6CE99CE709}" sibTransId="{27ABD998-C5EC-472F-ABEE-EE163E65500F}"/>
    <dgm:cxn modelId="{8375495B-A965-429F-9243-7ECA1BC8EFC1}" srcId="{762DC22C-D370-4F84-AF80-4B708DFD7B9C}" destId="{17CC52AD-A265-467A-9791-9345E10C3619}" srcOrd="2" destOrd="0" parTransId="{3184B10D-B3A4-4B46-9B9F-5DEC51F201A1}" sibTransId="{E657BC4F-4540-4A25-ABDE-2866F2D185FE}"/>
    <dgm:cxn modelId="{323C47DD-D6BC-4AF6-807C-C09AE263193B}" srcId="{93538796-22D0-498F-969C-06E8AB21C638}" destId="{CA325D4D-CB6F-44DE-A879-4D564099898F}" srcOrd="1" destOrd="0" parTransId="{358B048B-5D93-42AE-9BFB-CD70E455966C}" sibTransId="{5390C30D-8576-4B61-88EB-DA86DB258D78}"/>
    <dgm:cxn modelId="{C4ADA71D-9B92-41D3-80A6-D8467D2F26E2}" type="presOf" srcId="{762DC22C-D370-4F84-AF80-4B708DFD7B9C}" destId="{F2BAAA41-8682-4697-827B-E608CDC168CC}" srcOrd="0" destOrd="0" presId="urn:microsoft.com/office/officeart/2005/8/layout/vList5"/>
    <dgm:cxn modelId="{9392DA16-E2CA-4B0F-B340-F7DC3404F6AC}" type="presOf" srcId="{EBA05A2E-1CB2-49EF-9575-B6B1A599622D}" destId="{7C3B17A2-4DD2-4CC5-86DD-22CC7BCC9423}" srcOrd="0" destOrd="4" presId="urn:microsoft.com/office/officeart/2005/8/layout/vList5"/>
    <dgm:cxn modelId="{24FD1E22-01BE-466D-9442-89DA100019D5}" type="presOf" srcId="{D708E1EB-D5C7-48E7-A029-B35D88F84BCF}" destId="{16B35892-DFDC-4EB2-8293-EF15F52812C6}" srcOrd="0" destOrd="1" presId="urn:microsoft.com/office/officeart/2005/8/layout/vList5"/>
    <dgm:cxn modelId="{4E90B7A4-64A0-401B-A7D4-E21C10AC546B}" type="presOf" srcId="{518926A2-5268-4F82-8210-3168809F86C9}" destId="{11B59D55-D2C9-4EDF-B228-D1E387033A10}" srcOrd="0" destOrd="0" presId="urn:microsoft.com/office/officeart/2005/8/layout/vList5"/>
    <dgm:cxn modelId="{77AD8146-9D7D-4E27-A228-12228FBBE0DC}" srcId="{17CC52AD-A265-467A-9791-9345E10C3619}" destId="{518926A2-5268-4F82-8210-3168809F86C9}" srcOrd="0" destOrd="0" parTransId="{2DA4FF9D-FB1C-4935-A06C-EC76FA28A53D}" sibTransId="{1907ECA7-0463-45C8-9C3D-F02C3DF52C9F}"/>
    <dgm:cxn modelId="{AE015772-BF30-4CF9-94A6-9EA7B35D12F5}" srcId="{184A573E-7272-47EF-8FD6-326EB6B9B9FD}" destId="{03BF576F-B5CA-4A00-86F7-7B555B9E10D0}" srcOrd="2" destOrd="0" parTransId="{2BADD8A1-ACE3-4EFA-A494-FAA03DCBFE9D}" sibTransId="{6EAB3969-C060-455F-97F9-6CF8B3EA1B9C}"/>
    <dgm:cxn modelId="{E9D1FA95-436E-4BAA-AB49-01D7593F9237}" type="presOf" srcId="{F2E02DCB-4E5F-426F-BD64-B1D944A67F68}" destId="{7C3B17A2-4DD2-4CC5-86DD-22CC7BCC9423}" srcOrd="0" destOrd="3" presId="urn:microsoft.com/office/officeart/2005/8/layout/vList5"/>
    <dgm:cxn modelId="{14D2A14E-BD0A-4BF7-B245-A1250957858B}" srcId="{93538796-22D0-498F-969C-06E8AB21C638}" destId="{90E450F7-3AA1-4063-985B-71930408EB3F}" srcOrd="5" destOrd="0" parTransId="{E96B9DB6-5014-42C2-AE4E-4992CAA3C857}" sibTransId="{AB0442DA-9D73-4D58-8AF5-9427BDBF3858}"/>
    <dgm:cxn modelId="{FEB82F1C-F7A1-45DB-AA07-672E6C6D3F66}" srcId="{184A573E-7272-47EF-8FD6-326EB6B9B9FD}" destId="{5BB795BA-A257-4EEA-AC68-91C0AF85EA0E}" srcOrd="0" destOrd="0" parTransId="{7EB4F472-04E2-411C-B93B-6ACED8968636}" sibTransId="{ED278DA1-2360-4809-AE91-CF441BB9416D}"/>
    <dgm:cxn modelId="{3479B5EC-D080-41DA-B48D-DC2D005F26CE}" type="presOf" srcId="{E591E813-9648-4FF6-91AB-33E7EC4B8751}" destId="{7C3B17A2-4DD2-4CC5-86DD-22CC7BCC9423}" srcOrd="0" destOrd="2" presId="urn:microsoft.com/office/officeart/2005/8/layout/vList5"/>
    <dgm:cxn modelId="{5150E76F-A41D-40C9-8E4E-DA959E14E28A}" srcId="{184A573E-7272-47EF-8FD6-326EB6B9B9FD}" destId="{50DCA5A5-64E0-49CD-BB95-546AB1946AD8}" srcOrd="3" destOrd="0" parTransId="{DA657FEB-0593-449A-9BE6-72FA2B4FAA8D}" sibTransId="{8CF31714-3EFF-4104-93A5-A243E2CEE4C9}"/>
    <dgm:cxn modelId="{3222402D-DEC9-4EA9-858A-6E1F11D28B37}" type="presOf" srcId="{03BF576F-B5CA-4A00-86F7-7B555B9E10D0}" destId="{16B35892-DFDC-4EB2-8293-EF15F52812C6}" srcOrd="0" destOrd="2" presId="urn:microsoft.com/office/officeart/2005/8/layout/vList5"/>
    <dgm:cxn modelId="{42E14F10-9B3A-4B2F-899E-E806811AA8D6}" srcId="{93538796-22D0-498F-969C-06E8AB21C638}" destId="{EBA05A2E-1CB2-49EF-9575-B6B1A599622D}" srcOrd="4" destOrd="0" parTransId="{A0EB82A8-C7A3-404A-8C65-B7FABE68529D}" sibTransId="{B9375E8E-6FA2-4280-8A49-AACC700EFB0E}"/>
    <dgm:cxn modelId="{4F815B8B-A644-4952-B3E6-45E9EA516BAC}" type="presOf" srcId="{93538796-22D0-498F-969C-06E8AB21C638}" destId="{D1D02D46-8DAE-43F1-99DD-2CAF5CD0C07F}" srcOrd="0" destOrd="0" presId="urn:microsoft.com/office/officeart/2005/8/layout/vList5"/>
    <dgm:cxn modelId="{63BE04CA-E74F-4C1E-A97A-4EE82FB6CBDA}" type="presOf" srcId="{9CDEE4DF-5204-43A4-82A7-CA5694B2FDD5}" destId="{11B59D55-D2C9-4EDF-B228-D1E387033A10}" srcOrd="0" destOrd="1" presId="urn:microsoft.com/office/officeart/2005/8/layout/vList5"/>
    <dgm:cxn modelId="{57DDFDED-9586-4EBF-8F66-C27024C097F6}" type="presOf" srcId="{17CC52AD-A265-467A-9791-9345E10C3619}" destId="{8985FAFC-CAFF-4D00-9387-64E552FDC7FD}" srcOrd="0" destOrd="0" presId="urn:microsoft.com/office/officeart/2005/8/layout/vList5"/>
    <dgm:cxn modelId="{E6CE49AC-4EB9-4BBA-BDAC-62F083D3E283}" srcId="{184A573E-7272-47EF-8FD6-326EB6B9B9FD}" destId="{D708E1EB-D5C7-48E7-A029-B35D88F84BCF}" srcOrd="1" destOrd="0" parTransId="{4BCEEA0C-FDD6-425E-9CDC-4D3713B084ED}" sibTransId="{7A65714E-F8D3-49B2-83E6-998D3E2D2AB1}"/>
    <dgm:cxn modelId="{0DE1BB82-0FF6-4FAA-AB5B-8218D1F63666}" srcId="{762DC22C-D370-4F84-AF80-4B708DFD7B9C}" destId="{184A573E-7272-47EF-8FD6-326EB6B9B9FD}" srcOrd="1" destOrd="0" parTransId="{9935D6E6-1D0F-4954-A878-C4DE754269B4}" sibTransId="{4D1F9DCC-A1D2-4230-B241-7D6D0AF252CE}"/>
    <dgm:cxn modelId="{99D2111D-0E66-4699-B5EC-31581DA339AA}" type="presOf" srcId="{90E450F7-3AA1-4063-985B-71930408EB3F}" destId="{7C3B17A2-4DD2-4CC5-86DD-22CC7BCC9423}" srcOrd="0" destOrd="5" presId="urn:microsoft.com/office/officeart/2005/8/layout/vList5"/>
    <dgm:cxn modelId="{9F64F941-8821-4DF3-A572-C4155F9E2F27}" type="presOf" srcId="{5BB795BA-A257-4EEA-AC68-91C0AF85EA0E}" destId="{16B35892-DFDC-4EB2-8293-EF15F52812C6}" srcOrd="0" destOrd="0" presId="urn:microsoft.com/office/officeart/2005/8/layout/vList5"/>
    <dgm:cxn modelId="{9F4B2136-3DB4-4714-8223-BFAAC6A58AE1}" srcId="{93538796-22D0-498F-969C-06E8AB21C638}" destId="{2C226890-04DB-49A2-9F6C-94CBC770F423}" srcOrd="0" destOrd="0" parTransId="{1F49D1A1-70D3-40CD-BD06-91696CD9461B}" sibTransId="{3EC00A39-04EF-4673-851C-3AD4BD4E2925}"/>
    <dgm:cxn modelId="{0D289C43-0F7E-4C76-B927-54A0C3E55866}" srcId="{762DC22C-D370-4F84-AF80-4B708DFD7B9C}" destId="{93538796-22D0-498F-969C-06E8AB21C638}" srcOrd="0" destOrd="0" parTransId="{33F24A0A-ACE7-43ED-ACA3-2D6F454ED89F}" sibTransId="{C473EE5B-F5DB-4D6F-A2F5-CE54C378C278}"/>
    <dgm:cxn modelId="{A4D6DF82-38BE-4BE7-B219-D00F32DFC008}" type="presOf" srcId="{CA325D4D-CB6F-44DE-A879-4D564099898F}" destId="{7C3B17A2-4DD2-4CC5-86DD-22CC7BCC9423}" srcOrd="0" destOrd="1" presId="urn:microsoft.com/office/officeart/2005/8/layout/vList5"/>
    <dgm:cxn modelId="{9789040C-BF66-49C6-94CF-78426FE0A867}" type="presOf" srcId="{50DCA5A5-64E0-49CD-BB95-546AB1946AD8}" destId="{16B35892-DFDC-4EB2-8293-EF15F52812C6}" srcOrd="0" destOrd="3" presId="urn:microsoft.com/office/officeart/2005/8/layout/vList5"/>
    <dgm:cxn modelId="{35C512A6-5788-4A43-AA30-5A6D156E3736}" type="presOf" srcId="{184A573E-7272-47EF-8FD6-326EB6B9B9FD}" destId="{FCA587F4-890B-4C48-B045-AC09C014081B}" srcOrd="0" destOrd="0" presId="urn:microsoft.com/office/officeart/2005/8/layout/vList5"/>
    <dgm:cxn modelId="{4E2AD77B-88D9-44BF-8F54-064A2A93794F}" srcId="{184A573E-7272-47EF-8FD6-326EB6B9B9FD}" destId="{ED35F1D1-BFBD-4648-B38A-17F34232A7E5}" srcOrd="4" destOrd="0" parTransId="{DF39BDC8-F035-4B83-8434-1DDA4DFA6AFF}" sibTransId="{2479B3F9-CB56-404D-9C27-010B7529725F}"/>
    <dgm:cxn modelId="{6F8A0BEB-A6A2-457E-AFED-78CD2FFD6FBE}" type="presParOf" srcId="{F2BAAA41-8682-4697-827B-E608CDC168CC}" destId="{4F55B664-EA9E-458F-8A8E-01FF3777DC48}" srcOrd="0" destOrd="0" presId="urn:microsoft.com/office/officeart/2005/8/layout/vList5"/>
    <dgm:cxn modelId="{BD5DE748-2D04-496B-85BE-3423A76B3FDE}" type="presParOf" srcId="{4F55B664-EA9E-458F-8A8E-01FF3777DC48}" destId="{D1D02D46-8DAE-43F1-99DD-2CAF5CD0C07F}" srcOrd="0" destOrd="0" presId="urn:microsoft.com/office/officeart/2005/8/layout/vList5"/>
    <dgm:cxn modelId="{9356AFBA-006D-4F3B-B660-3451220121EF}" type="presParOf" srcId="{4F55B664-EA9E-458F-8A8E-01FF3777DC48}" destId="{7C3B17A2-4DD2-4CC5-86DD-22CC7BCC9423}" srcOrd="1" destOrd="0" presId="urn:microsoft.com/office/officeart/2005/8/layout/vList5"/>
    <dgm:cxn modelId="{CE6B0F19-BABD-4843-A2E8-ADC5077DDF76}" type="presParOf" srcId="{F2BAAA41-8682-4697-827B-E608CDC168CC}" destId="{2B9FDA74-10EB-477E-81E6-FA04438E5AF0}" srcOrd="1" destOrd="0" presId="urn:microsoft.com/office/officeart/2005/8/layout/vList5"/>
    <dgm:cxn modelId="{EA7B382B-A098-4955-A336-FF503118088A}" type="presParOf" srcId="{F2BAAA41-8682-4697-827B-E608CDC168CC}" destId="{FB020A53-63F8-4037-AD99-08A384AF72FF}" srcOrd="2" destOrd="0" presId="urn:microsoft.com/office/officeart/2005/8/layout/vList5"/>
    <dgm:cxn modelId="{B8654C9E-CE3A-46A5-B27D-D44A12A75240}" type="presParOf" srcId="{FB020A53-63F8-4037-AD99-08A384AF72FF}" destId="{FCA587F4-890B-4C48-B045-AC09C014081B}" srcOrd="0" destOrd="0" presId="urn:microsoft.com/office/officeart/2005/8/layout/vList5"/>
    <dgm:cxn modelId="{0F428C8E-F17E-4414-925D-27A35C953E97}" type="presParOf" srcId="{FB020A53-63F8-4037-AD99-08A384AF72FF}" destId="{16B35892-DFDC-4EB2-8293-EF15F52812C6}" srcOrd="1" destOrd="0" presId="urn:microsoft.com/office/officeart/2005/8/layout/vList5"/>
    <dgm:cxn modelId="{3EB8DBDF-0C69-4ABD-8A6B-F8327ADC4ED1}" type="presParOf" srcId="{F2BAAA41-8682-4697-827B-E608CDC168CC}" destId="{38C99335-3727-4DD9-A684-6D5C75436D7F}" srcOrd="3" destOrd="0" presId="urn:microsoft.com/office/officeart/2005/8/layout/vList5"/>
    <dgm:cxn modelId="{3144CA9C-F9D3-48A1-97C3-A964183B5944}" type="presParOf" srcId="{F2BAAA41-8682-4697-827B-E608CDC168CC}" destId="{711DA412-2ED1-4930-8885-C6954E1CD2DF}" srcOrd="4" destOrd="0" presId="urn:microsoft.com/office/officeart/2005/8/layout/vList5"/>
    <dgm:cxn modelId="{B2CC8521-C1EC-4795-BA46-C0E6A0607D2C}" type="presParOf" srcId="{711DA412-2ED1-4930-8885-C6954E1CD2DF}" destId="{8985FAFC-CAFF-4D00-9387-64E552FDC7FD}" srcOrd="0" destOrd="0" presId="urn:microsoft.com/office/officeart/2005/8/layout/vList5"/>
    <dgm:cxn modelId="{881F20D2-76B1-4094-B5CE-29FBC3EBE470}" type="presParOf" srcId="{711DA412-2ED1-4930-8885-C6954E1CD2DF}" destId="{11B59D55-D2C9-4EDF-B228-D1E387033A10}" srcOrd="1" destOrd="0" presId="urn:microsoft.com/office/officeart/2005/8/layout/vList5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1A47485-96D5-47A7-AAC7-ED4A9DA81EC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299A062-D3B4-4F39-A43C-FC00FD6F2F72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LITERATURA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4BFBDD7C-C95E-4A61-8320-60697FC888A0}" type="parTrans" cxnId="{198BC427-C955-469F-A6AA-24C43F41EF8F}">
      <dgm:prSet/>
      <dgm:spPr/>
      <dgm:t>
        <a:bodyPr/>
        <a:lstStyle/>
        <a:p>
          <a:endParaRPr lang="es-ES"/>
        </a:p>
      </dgm:t>
    </dgm:pt>
    <dgm:pt modelId="{7A705EA9-9306-47F2-9D42-4DC936B68724}" type="sibTrans" cxnId="{198BC427-C955-469F-A6AA-24C43F41EF8F}">
      <dgm:prSet/>
      <dgm:spPr/>
      <dgm:t>
        <a:bodyPr/>
        <a:lstStyle/>
        <a:p>
          <a:endParaRPr lang="es-ES"/>
        </a:p>
      </dgm:t>
    </dgm:pt>
    <dgm:pt modelId="{2C1D7AC4-A7B2-453B-9994-DB58E95D827E}">
      <dgm:prSet custT="1"/>
      <dgm:spPr/>
      <dgm:t>
        <a:bodyPr/>
        <a:lstStyle/>
        <a:p>
          <a:r>
            <a:rPr lang="es-ES" sz="1000" dirty="0" smtClean="0">
              <a:latin typeface="Arial" pitchFamily="34" charset="0"/>
              <a:cs typeface="Arial" pitchFamily="34" charset="0"/>
            </a:rPr>
            <a:t>DANZAS </a:t>
          </a:r>
        </a:p>
        <a:p>
          <a:r>
            <a:rPr lang="es-ES" sz="1000" dirty="0" smtClean="0">
              <a:latin typeface="Arial" pitchFamily="34" charset="0"/>
              <a:cs typeface="Arial" pitchFamily="34" charset="0"/>
            </a:rPr>
            <a:t>DEL </a:t>
          </a:r>
        </a:p>
        <a:p>
          <a:r>
            <a:rPr lang="es-ES" sz="1000" dirty="0" smtClean="0">
              <a:latin typeface="Arial" pitchFamily="34" charset="0"/>
              <a:cs typeface="Arial" pitchFamily="34" charset="0"/>
            </a:rPr>
            <a:t>MUNDO</a:t>
          </a:r>
          <a:endParaRPr lang="es-ES" sz="1000" dirty="0">
            <a:latin typeface="Arial" pitchFamily="34" charset="0"/>
            <a:cs typeface="Arial" pitchFamily="34" charset="0"/>
          </a:endParaRPr>
        </a:p>
      </dgm:t>
    </dgm:pt>
    <dgm:pt modelId="{1ED6CC8B-9AD9-46AD-8C17-C9D85B42BC07}" type="parTrans" cxnId="{3C6DC413-E85B-4CCD-B4E7-0AE5F3CBAD18}">
      <dgm:prSet/>
      <dgm:spPr/>
      <dgm:t>
        <a:bodyPr/>
        <a:lstStyle/>
        <a:p>
          <a:endParaRPr lang="es-ES"/>
        </a:p>
      </dgm:t>
    </dgm:pt>
    <dgm:pt modelId="{B58FD173-5A3D-4357-8D5E-47580C41A278}" type="sibTrans" cxnId="{3C6DC413-E85B-4CCD-B4E7-0AE5F3CBAD18}">
      <dgm:prSet/>
      <dgm:spPr/>
      <dgm:t>
        <a:bodyPr/>
        <a:lstStyle/>
        <a:p>
          <a:endParaRPr lang="es-ES"/>
        </a:p>
      </dgm:t>
    </dgm:pt>
    <dgm:pt modelId="{C1955850-F397-49E9-8AAE-9B51E8BA314A}">
      <dgm:prSet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INSTRUMENTOS</a:t>
          </a:r>
        </a:p>
        <a:p>
          <a:r>
            <a:rPr lang="es-ES" dirty="0" smtClean="0">
              <a:latin typeface="Arial" pitchFamily="34" charset="0"/>
              <a:cs typeface="Arial" pitchFamily="34" charset="0"/>
            </a:rPr>
            <a:t>DEL</a:t>
          </a:r>
        </a:p>
        <a:p>
          <a:r>
            <a:rPr lang="es-ES" dirty="0" smtClean="0">
              <a:latin typeface="Arial" pitchFamily="34" charset="0"/>
              <a:cs typeface="Arial" pitchFamily="34" charset="0"/>
            </a:rPr>
            <a:t>MUNDO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6D587AD1-3F33-4A82-ADCC-C8E847B004CE}" type="parTrans" cxnId="{1822FEBA-A952-4645-A7CB-6CD528C1BA43}">
      <dgm:prSet/>
      <dgm:spPr/>
      <dgm:t>
        <a:bodyPr/>
        <a:lstStyle/>
        <a:p>
          <a:endParaRPr lang="es-ES"/>
        </a:p>
      </dgm:t>
    </dgm:pt>
    <dgm:pt modelId="{E4B60EE2-D3BB-486E-AEC3-4BF3660C7372}" type="sibTrans" cxnId="{1822FEBA-A952-4645-A7CB-6CD528C1BA43}">
      <dgm:prSet/>
      <dgm:spPr/>
      <dgm:t>
        <a:bodyPr/>
        <a:lstStyle/>
        <a:p>
          <a:endParaRPr lang="es-ES"/>
        </a:p>
      </dgm:t>
    </dgm:pt>
    <dgm:pt modelId="{FF8FEA94-8F05-4F31-B4DD-CF4E00E2FD3D}">
      <dgm:prSet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CUENTA CUENTOS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3B96363D-0123-4AC9-A111-3B11169EB2D1}" type="parTrans" cxnId="{D56AFF17-2898-474E-B585-60FA66173EE6}">
      <dgm:prSet/>
      <dgm:spPr/>
      <dgm:t>
        <a:bodyPr/>
        <a:lstStyle/>
        <a:p>
          <a:endParaRPr lang="es-ES"/>
        </a:p>
      </dgm:t>
    </dgm:pt>
    <dgm:pt modelId="{0ADAAE6D-D97D-4230-86B6-5336121FB6A5}" type="sibTrans" cxnId="{D56AFF17-2898-474E-B585-60FA66173EE6}">
      <dgm:prSet/>
      <dgm:spPr/>
      <dgm:t>
        <a:bodyPr/>
        <a:lstStyle/>
        <a:p>
          <a:endParaRPr lang="es-ES"/>
        </a:p>
      </dgm:t>
    </dgm:pt>
    <dgm:pt modelId="{2D7F3E52-285F-4D28-83FC-BCA3815FC011}">
      <dgm:prSet phldrT="[Texto]" custT="1"/>
      <dgm:spPr>
        <a:solidFill>
          <a:schemeClr val="accent6">
            <a:lumMod val="75000"/>
            <a:alpha val="89804"/>
          </a:schemeClr>
        </a:solidFill>
      </dgm:spPr>
      <dgm:t>
        <a:bodyPr/>
        <a:lstStyle/>
        <a:p>
          <a:r>
            <a:rPr lang="es-ES" sz="1600" b="1" dirty="0" smtClean="0">
              <a:solidFill>
                <a:schemeClr val="tx1"/>
              </a:solidFill>
            </a:rPr>
            <a:t>MESA DE  SENSIBILIZACIÓN </a:t>
          </a:r>
          <a:endParaRPr lang="es-ES" sz="1600" b="1" dirty="0">
            <a:solidFill>
              <a:schemeClr val="tx1"/>
            </a:solidFill>
          </a:endParaRPr>
        </a:p>
      </dgm:t>
    </dgm:pt>
    <dgm:pt modelId="{9C1584E0-DA5D-4514-BC77-F6F75F5822D0}" type="sibTrans" cxnId="{D9F285FF-81F0-4BC4-9C82-2AB52A150F81}">
      <dgm:prSet/>
      <dgm:spPr/>
      <dgm:t>
        <a:bodyPr/>
        <a:lstStyle/>
        <a:p>
          <a:endParaRPr lang="es-ES"/>
        </a:p>
      </dgm:t>
    </dgm:pt>
    <dgm:pt modelId="{09E92F27-762D-41A6-9F03-065E5FEB8CCB}" type="parTrans" cxnId="{D9F285FF-81F0-4BC4-9C82-2AB52A150F81}">
      <dgm:prSet/>
      <dgm:spPr/>
      <dgm:t>
        <a:bodyPr/>
        <a:lstStyle/>
        <a:p>
          <a:endParaRPr lang="es-ES"/>
        </a:p>
      </dgm:t>
    </dgm:pt>
    <dgm:pt modelId="{95B52B1F-B0D2-45D6-B98C-E97AB76721B7}">
      <dgm:prSet custT="1"/>
      <dgm:spPr>
        <a:solidFill>
          <a:srgbClr val="33CC33">
            <a:alpha val="90000"/>
          </a:srgbClr>
        </a:solidFill>
      </dgm:spPr>
      <dgm:t>
        <a:bodyPr/>
        <a:lstStyle/>
        <a:p>
          <a:r>
            <a:rPr lang="es-ES" sz="1200" b="1" dirty="0" smtClean="0">
              <a:solidFill>
                <a:schemeClr val="tx1"/>
              </a:solidFill>
            </a:rPr>
            <a:t>MESA DE LA CONVIVENCIA</a:t>
          </a:r>
          <a:endParaRPr lang="es-ES" sz="1200" b="1" dirty="0">
            <a:solidFill>
              <a:schemeClr val="tx1"/>
            </a:solidFill>
          </a:endParaRPr>
        </a:p>
      </dgm:t>
    </dgm:pt>
    <dgm:pt modelId="{B8D51D7E-6F09-4957-AB3A-474ECDF93592}" type="sibTrans" cxnId="{D0024E3D-28E2-4623-AF85-A409D3CB2D36}">
      <dgm:prSet/>
      <dgm:spPr/>
      <dgm:t>
        <a:bodyPr/>
        <a:lstStyle/>
        <a:p>
          <a:endParaRPr lang="es-ES"/>
        </a:p>
      </dgm:t>
    </dgm:pt>
    <dgm:pt modelId="{499AD5D8-BAA7-4A0A-AD98-623A7682DD39}" type="parTrans" cxnId="{D0024E3D-28E2-4623-AF85-A409D3CB2D36}">
      <dgm:prSet/>
      <dgm:spPr/>
      <dgm:t>
        <a:bodyPr/>
        <a:lstStyle/>
        <a:p>
          <a:endParaRPr lang="es-ES"/>
        </a:p>
      </dgm:t>
    </dgm:pt>
    <dgm:pt modelId="{BE3E9A08-A836-490F-B96D-8B1C82034DF7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TALLER DE HISTORIA DE </a:t>
          </a:r>
        </a:p>
        <a:p>
          <a:r>
            <a:rPr lang="es-ES" dirty="0" smtClean="0">
              <a:latin typeface="Arial" pitchFamily="34" charset="0"/>
              <a:cs typeface="Arial" pitchFamily="34" charset="0"/>
            </a:rPr>
            <a:t>VIDA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5607AB4B-88B0-4F63-B126-76B7119BC0C3}" type="sibTrans" cxnId="{ED78974D-2991-4DB5-A893-45EFEEF7F9F0}">
      <dgm:prSet/>
      <dgm:spPr/>
      <dgm:t>
        <a:bodyPr/>
        <a:lstStyle/>
        <a:p>
          <a:endParaRPr lang="es-ES"/>
        </a:p>
      </dgm:t>
    </dgm:pt>
    <dgm:pt modelId="{87F4BE29-31D5-4EAF-A922-321F704C4E43}" type="parTrans" cxnId="{ED78974D-2991-4DB5-A893-45EFEEF7F9F0}">
      <dgm:prSet/>
      <dgm:spPr/>
      <dgm:t>
        <a:bodyPr/>
        <a:lstStyle/>
        <a:p>
          <a:endParaRPr lang="es-ES"/>
        </a:p>
      </dgm:t>
    </dgm:pt>
    <dgm:pt modelId="{81B729A4-9547-4A28-A3A4-359A0C909209}">
      <dgm:prSet phldrT="[Texto]" custT="1"/>
      <dgm:spPr>
        <a:solidFill>
          <a:schemeClr val="accent2">
            <a:lumMod val="75000"/>
            <a:alpha val="89804"/>
          </a:schemeClr>
        </a:solidFill>
      </dgm:spPr>
      <dgm:t>
        <a:bodyPr/>
        <a:lstStyle/>
        <a:p>
          <a:r>
            <a:rPr lang="es-ES" sz="1200" b="1" dirty="0" smtClean="0">
              <a:solidFill>
                <a:schemeClr val="tx1"/>
              </a:solidFill>
            </a:rPr>
            <a:t>ACTIVIDADES DIRIGIDAS A LA POBLACIÓN ESCOLAR</a:t>
          </a:r>
          <a:endParaRPr lang="es-ES" sz="1200" b="1" dirty="0">
            <a:solidFill>
              <a:schemeClr val="tx1"/>
            </a:solidFill>
          </a:endParaRPr>
        </a:p>
      </dgm:t>
    </dgm:pt>
    <dgm:pt modelId="{47FB643D-5340-449B-B427-C02017B47896}" type="sibTrans" cxnId="{A0613B18-8EE1-4379-A230-67D4A7B6E2C4}">
      <dgm:prSet/>
      <dgm:spPr/>
      <dgm:t>
        <a:bodyPr/>
        <a:lstStyle/>
        <a:p>
          <a:endParaRPr lang="es-ES"/>
        </a:p>
      </dgm:t>
    </dgm:pt>
    <dgm:pt modelId="{A6C4F411-E200-4533-B905-1B5801A35087}" type="parTrans" cxnId="{A0613B18-8EE1-4379-A230-67D4A7B6E2C4}">
      <dgm:prSet/>
      <dgm:spPr/>
      <dgm:t>
        <a:bodyPr/>
        <a:lstStyle/>
        <a:p>
          <a:endParaRPr lang="es-ES"/>
        </a:p>
      </dgm:t>
    </dgm:pt>
    <dgm:pt modelId="{834654F2-F133-4CDC-90EB-28CC6F0CDF32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MANUALIDADES TRADICIONALES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B6379B22-0787-4EE0-ADEF-06272D8F230A}" type="parTrans" cxnId="{2821317F-A314-4623-BE36-6359D753C824}">
      <dgm:prSet/>
      <dgm:spPr/>
      <dgm:t>
        <a:bodyPr/>
        <a:lstStyle/>
        <a:p>
          <a:endParaRPr lang="es-ES"/>
        </a:p>
      </dgm:t>
    </dgm:pt>
    <dgm:pt modelId="{79489E5A-0A21-42EB-8384-759941D3AD1F}" type="sibTrans" cxnId="{2821317F-A314-4623-BE36-6359D753C824}">
      <dgm:prSet/>
      <dgm:spPr/>
      <dgm:t>
        <a:bodyPr/>
        <a:lstStyle/>
        <a:p>
          <a:endParaRPr lang="es-ES"/>
        </a:p>
      </dgm:t>
    </dgm:pt>
    <dgm:pt modelId="{680AC118-35FE-43F3-86B2-E3C3EF5922BE}" type="pres">
      <dgm:prSet presAssocID="{A1A47485-96D5-47A7-AAC7-ED4A9DA81EC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B222F65-0398-40DA-94FF-B05FC7119440}" type="pres">
      <dgm:prSet presAssocID="{95B52B1F-B0D2-45D6-B98C-E97AB76721B7}" presName="hierRoot1" presStyleCnt="0"/>
      <dgm:spPr/>
    </dgm:pt>
    <dgm:pt modelId="{FDEE2206-FEC2-4338-895D-D95CCB4D247D}" type="pres">
      <dgm:prSet presAssocID="{95B52B1F-B0D2-45D6-B98C-E97AB76721B7}" presName="composite" presStyleCnt="0"/>
      <dgm:spPr/>
    </dgm:pt>
    <dgm:pt modelId="{09B8E908-AC96-4948-A815-4F0ABB704679}" type="pres">
      <dgm:prSet presAssocID="{95B52B1F-B0D2-45D6-B98C-E97AB76721B7}" presName="background" presStyleLbl="node0" presStyleIdx="0" presStyleCnt="1"/>
      <dgm:spPr/>
    </dgm:pt>
    <dgm:pt modelId="{8E8ABC42-5EE1-4D7C-AA5C-8FDB593FF711}" type="pres">
      <dgm:prSet presAssocID="{95B52B1F-B0D2-45D6-B98C-E97AB76721B7}" presName="text" presStyleLbl="fgAcc0" presStyleIdx="0" presStyleCnt="1" custScaleX="225734" custLinFactNeighborX="-5564" custLinFactNeighborY="117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33EF6E2-9500-4F5B-8085-5531E2A75BFC}" type="pres">
      <dgm:prSet presAssocID="{95B52B1F-B0D2-45D6-B98C-E97AB76721B7}" presName="hierChild2" presStyleCnt="0"/>
      <dgm:spPr/>
    </dgm:pt>
    <dgm:pt modelId="{BFCCAEB0-846B-43E9-A9D9-8BA18E11F5BD}" type="pres">
      <dgm:prSet presAssocID="{09E92F27-762D-41A6-9F03-065E5FEB8CCB}" presName="Name10" presStyleLbl="parChTrans1D2" presStyleIdx="0" presStyleCnt="1"/>
      <dgm:spPr/>
      <dgm:t>
        <a:bodyPr/>
        <a:lstStyle/>
        <a:p>
          <a:endParaRPr lang="es-ES"/>
        </a:p>
      </dgm:t>
    </dgm:pt>
    <dgm:pt modelId="{6403B145-980F-429C-9B7D-69D8CDE2B528}" type="pres">
      <dgm:prSet presAssocID="{2D7F3E52-285F-4D28-83FC-BCA3815FC011}" presName="hierRoot2" presStyleCnt="0"/>
      <dgm:spPr/>
    </dgm:pt>
    <dgm:pt modelId="{42F2B9AB-E789-40E0-A7A4-578054839C5E}" type="pres">
      <dgm:prSet presAssocID="{2D7F3E52-285F-4D28-83FC-BCA3815FC011}" presName="composite2" presStyleCnt="0"/>
      <dgm:spPr/>
    </dgm:pt>
    <dgm:pt modelId="{25297471-D636-4E1F-B668-CAC1C6867387}" type="pres">
      <dgm:prSet presAssocID="{2D7F3E52-285F-4D28-83FC-BCA3815FC011}" presName="background2" presStyleLbl="node2" presStyleIdx="0" presStyleCnt="1"/>
      <dgm:spPr/>
    </dgm:pt>
    <dgm:pt modelId="{476EAD4F-F385-4FF6-9A44-289C4B65E034}" type="pres">
      <dgm:prSet presAssocID="{2D7F3E52-285F-4D28-83FC-BCA3815FC011}" presName="text2" presStyleLbl="fgAcc2" presStyleIdx="0" presStyleCnt="1" custScaleX="224320" custLinFactNeighborX="0" custLinFactNeighborY="-72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CF5202E-B8CB-4981-8333-A4F50F980487}" type="pres">
      <dgm:prSet presAssocID="{2D7F3E52-285F-4D28-83FC-BCA3815FC011}" presName="hierChild3" presStyleCnt="0"/>
      <dgm:spPr/>
    </dgm:pt>
    <dgm:pt modelId="{4C0C8F9F-C97B-4584-ACD6-DB650A90E467}" type="pres">
      <dgm:prSet presAssocID="{A6C4F411-E200-4533-B905-1B5801A35087}" presName="Name17" presStyleLbl="parChTrans1D3" presStyleIdx="0" presStyleCnt="1"/>
      <dgm:spPr/>
      <dgm:t>
        <a:bodyPr/>
        <a:lstStyle/>
        <a:p>
          <a:endParaRPr lang="es-ES"/>
        </a:p>
      </dgm:t>
    </dgm:pt>
    <dgm:pt modelId="{5AE1A5AA-4612-48AE-93F4-32DF81A1AB8A}" type="pres">
      <dgm:prSet presAssocID="{81B729A4-9547-4A28-A3A4-359A0C909209}" presName="hierRoot3" presStyleCnt="0"/>
      <dgm:spPr/>
    </dgm:pt>
    <dgm:pt modelId="{8398FF8F-698C-4012-9C20-BDA20E81EE9C}" type="pres">
      <dgm:prSet presAssocID="{81B729A4-9547-4A28-A3A4-359A0C909209}" presName="composite3" presStyleCnt="0"/>
      <dgm:spPr/>
    </dgm:pt>
    <dgm:pt modelId="{13FE62A4-F00A-41B2-BF07-1157FEA4B5DF}" type="pres">
      <dgm:prSet presAssocID="{81B729A4-9547-4A28-A3A4-359A0C909209}" presName="background3" presStyleLbl="node3" presStyleIdx="0" presStyleCnt="1"/>
      <dgm:spPr/>
    </dgm:pt>
    <dgm:pt modelId="{8788823D-70D7-4558-805F-E3A0DD39169F}" type="pres">
      <dgm:prSet presAssocID="{81B729A4-9547-4A28-A3A4-359A0C909209}" presName="text3" presStyleLbl="fgAcc3" presStyleIdx="0" presStyleCnt="1" custScaleX="224306" custLinFactNeighborX="-7" custLinFactNeighborY="-173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ABE974F-14D5-42DA-B3F8-276194E0BB1C}" type="pres">
      <dgm:prSet presAssocID="{81B729A4-9547-4A28-A3A4-359A0C909209}" presName="hierChild4" presStyleCnt="0"/>
      <dgm:spPr/>
    </dgm:pt>
    <dgm:pt modelId="{8A3CF82D-EE12-4D6F-A7BA-D0FB2F4A61F2}" type="pres">
      <dgm:prSet presAssocID="{87F4BE29-31D5-4EAF-A922-321F704C4E43}" presName="Name23" presStyleLbl="parChTrans1D4" presStyleIdx="0" presStyleCnt="6"/>
      <dgm:spPr/>
      <dgm:t>
        <a:bodyPr/>
        <a:lstStyle/>
        <a:p>
          <a:endParaRPr lang="es-ES"/>
        </a:p>
      </dgm:t>
    </dgm:pt>
    <dgm:pt modelId="{F61972DE-7945-48D6-9133-23D5D9FF7A0A}" type="pres">
      <dgm:prSet presAssocID="{BE3E9A08-A836-490F-B96D-8B1C82034DF7}" presName="hierRoot4" presStyleCnt="0"/>
      <dgm:spPr/>
    </dgm:pt>
    <dgm:pt modelId="{DD589D53-13D9-4ACB-84F5-80A840153503}" type="pres">
      <dgm:prSet presAssocID="{BE3E9A08-A836-490F-B96D-8B1C82034DF7}" presName="composite4" presStyleCnt="0"/>
      <dgm:spPr/>
    </dgm:pt>
    <dgm:pt modelId="{67DE48EA-5F03-4E64-BC1B-D74A93E42070}" type="pres">
      <dgm:prSet presAssocID="{BE3E9A08-A836-490F-B96D-8B1C82034DF7}" presName="background4" presStyleLbl="node4" presStyleIdx="0" presStyleCnt="6"/>
      <dgm:spPr/>
    </dgm:pt>
    <dgm:pt modelId="{BF858B1C-681C-41E5-8189-AF52F7F551E0}" type="pres">
      <dgm:prSet presAssocID="{BE3E9A08-A836-490F-B96D-8B1C82034DF7}" presName="text4" presStyleLbl="fgAcc4" presStyleIdx="0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9EB4A7D-F82B-4214-BA5C-64D7A5B5A030}" type="pres">
      <dgm:prSet presAssocID="{BE3E9A08-A836-490F-B96D-8B1C82034DF7}" presName="hierChild5" presStyleCnt="0"/>
      <dgm:spPr/>
    </dgm:pt>
    <dgm:pt modelId="{2AF1F814-6D96-469C-9314-434318771538}" type="pres">
      <dgm:prSet presAssocID="{1ED6CC8B-9AD9-46AD-8C17-C9D85B42BC07}" presName="Name23" presStyleLbl="parChTrans1D4" presStyleIdx="1" presStyleCnt="6"/>
      <dgm:spPr/>
      <dgm:t>
        <a:bodyPr/>
        <a:lstStyle/>
        <a:p>
          <a:endParaRPr lang="es-ES"/>
        </a:p>
      </dgm:t>
    </dgm:pt>
    <dgm:pt modelId="{7C7A66FF-6594-4874-95FD-29A4CBDF20BD}" type="pres">
      <dgm:prSet presAssocID="{2C1D7AC4-A7B2-453B-9994-DB58E95D827E}" presName="hierRoot4" presStyleCnt="0"/>
      <dgm:spPr/>
    </dgm:pt>
    <dgm:pt modelId="{7C47BEF8-45C3-4DE7-BF5D-A4B64BC80EBC}" type="pres">
      <dgm:prSet presAssocID="{2C1D7AC4-A7B2-453B-9994-DB58E95D827E}" presName="composite4" presStyleCnt="0"/>
      <dgm:spPr/>
    </dgm:pt>
    <dgm:pt modelId="{736C9F23-80E5-4A05-AB97-61348833D523}" type="pres">
      <dgm:prSet presAssocID="{2C1D7AC4-A7B2-453B-9994-DB58E95D827E}" presName="background4" presStyleLbl="node4" presStyleIdx="1" presStyleCnt="6"/>
      <dgm:spPr/>
    </dgm:pt>
    <dgm:pt modelId="{BF42EC74-7E22-4B92-AA88-0355A9F9A94A}" type="pres">
      <dgm:prSet presAssocID="{2C1D7AC4-A7B2-453B-9994-DB58E95D827E}" presName="text4" presStyleLbl="fgAcc4" presStyleIdx="1" presStyleCnt="6" custLinFactNeighborX="-5584" custLinFactNeighborY="31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18F74A7-4748-4DE3-A11B-3A0B49D41E7F}" type="pres">
      <dgm:prSet presAssocID="{2C1D7AC4-A7B2-453B-9994-DB58E95D827E}" presName="hierChild5" presStyleCnt="0"/>
      <dgm:spPr/>
    </dgm:pt>
    <dgm:pt modelId="{1A99A6E7-4783-4E96-8E3C-7B7F29FA2A5F}" type="pres">
      <dgm:prSet presAssocID="{6D587AD1-3F33-4A82-ADCC-C8E847B004CE}" presName="Name23" presStyleLbl="parChTrans1D4" presStyleIdx="2" presStyleCnt="6"/>
      <dgm:spPr/>
      <dgm:t>
        <a:bodyPr/>
        <a:lstStyle/>
        <a:p>
          <a:endParaRPr lang="es-ES"/>
        </a:p>
      </dgm:t>
    </dgm:pt>
    <dgm:pt modelId="{D55A44F9-8BE3-4E07-8D50-49A3B6D16BF5}" type="pres">
      <dgm:prSet presAssocID="{C1955850-F397-49E9-8AAE-9B51E8BA314A}" presName="hierRoot4" presStyleCnt="0"/>
      <dgm:spPr/>
    </dgm:pt>
    <dgm:pt modelId="{BC4406A4-128B-47E3-AF91-7B4BB6C58DA8}" type="pres">
      <dgm:prSet presAssocID="{C1955850-F397-49E9-8AAE-9B51E8BA314A}" presName="composite4" presStyleCnt="0"/>
      <dgm:spPr/>
    </dgm:pt>
    <dgm:pt modelId="{76E29D12-C58F-4B8E-9A6A-34E92050D929}" type="pres">
      <dgm:prSet presAssocID="{C1955850-F397-49E9-8AAE-9B51E8BA314A}" presName="background4" presStyleLbl="node4" presStyleIdx="2" presStyleCnt="6"/>
      <dgm:spPr/>
    </dgm:pt>
    <dgm:pt modelId="{4980A37D-9FB2-4CDE-B230-007C76DF6C51}" type="pres">
      <dgm:prSet presAssocID="{C1955850-F397-49E9-8AAE-9B51E8BA314A}" presName="text4" presStyleLbl="fgAcc4" presStyleIdx="2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446851B-3E73-4839-AAB0-45A5C6628C74}" type="pres">
      <dgm:prSet presAssocID="{C1955850-F397-49E9-8AAE-9B51E8BA314A}" presName="hierChild5" presStyleCnt="0"/>
      <dgm:spPr/>
    </dgm:pt>
    <dgm:pt modelId="{BBE2CE1C-8302-4875-9659-293AFF48ABB6}" type="pres">
      <dgm:prSet presAssocID="{3B96363D-0123-4AC9-A111-3B11169EB2D1}" presName="Name23" presStyleLbl="parChTrans1D4" presStyleIdx="3" presStyleCnt="6"/>
      <dgm:spPr/>
      <dgm:t>
        <a:bodyPr/>
        <a:lstStyle/>
        <a:p>
          <a:endParaRPr lang="es-ES"/>
        </a:p>
      </dgm:t>
    </dgm:pt>
    <dgm:pt modelId="{1ECA969F-BF0E-4C6C-8169-CF3230773F1E}" type="pres">
      <dgm:prSet presAssocID="{FF8FEA94-8F05-4F31-B4DD-CF4E00E2FD3D}" presName="hierRoot4" presStyleCnt="0"/>
      <dgm:spPr/>
    </dgm:pt>
    <dgm:pt modelId="{71A0E83C-60F0-41DC-BFF2-FB73AEAEDE94}" type="pres">
      <dgm:prSet presAssocID="{FF8FEA94-8F05-4F31-B4DD-CF4E00E2FD3D}" presName="composite4" presStyleCnt="0"/>
      <dgm:spPr/>
    </dgm:pt>
    <dgm:pt modelId="{068E867D-6B07-4576-A0DB-B48812E3577B}" type="pres">
      <dgm:prSet presAssocID="{FF8FEA94-8F05-4F31-B4DD-CF4E00E2FD3D}" presName="background4" presStyleLbl="node4" presStyleIdx="3" presStyleCnt="6"/>
      <dgm:spPr/>
    </dgm:pt>
    <dgm:pt modelId="{99C8FA39-B108-416E-BE29-0E5764CCD213}" type="pres">
      <dgm:prSet presAssocID="{FF8FEA94-8F05-4F31-B4DD-CF4E00E2FD3D}" presName="text4" presStyleLbl="fgAcc4" presStyleIdx="3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5C5300B-4958-4B27-8ADC-8816423831A2}" type="pres">
      <dgm:prSet presAssocID="{FF8FEA94-8F05-4F31-B4DD-CF4E00E2FD3D}" presName="hierChild5" presStyleCnt="0"/>
      <dgm:spPr/>
    </dgm:pt>
    <dgm:pt modelId="{7FF10755-F1AA-4081-8C33-24C3A7E5B773}" type="pres">
      <dgm:prSet presAssocID="{4BFBDD7C-C95E-4A61-8320-60697FC888A0}" presName="Name23" presStyleLbl="parChTrans1D4" presStyleIdx="4" presStyleCnt="6"/>
      <dgm:spPr/>
      <dgm:t>
        <a:bodyPr/>
        <a:lstStyle/>
        <a:p>
          <a:endParaRPr lang="es-ES"/>
        </a:p>
      </dgm:t>
    </dgm:pt>
    <dgm:pt modelId="{7989793E-641F-4FB1-B3E8-4E7799A805ED}" type="pres">
      <dgm:prSet presAssocID="{3299A062-D3B4-4F39-A43C-FC00FD6F2F72}" presName="hierRoot4" presStyleCnt="0"/>
      <dgm:spPr/>
    </dgm:pt>
    <dgm:pt modelId="{32AAB808-659E-4331-AB8E-B6C0A23D0A66}" type="pres">
      <dgm:prSet presAssocID="{3299A062-D3B4-4F39-A43C-FC00FD6F2F72}" presName="composite4" presStyleCnt="0"/>
      <dgm:spPr/>
    </dgm:pt>
    <dgm:pt modelId="{3CF389FC-BCDE-4C3F-B74D-7ABD30ED1669}" type="pres">
      <dgm:prSet presAssocID="{3299A062-D3B4-4F39-A43C-FC00FD6F2F72}" presName="background4" presStyleLbl="node4" presStyleIdx="4" presStyleCnt="6"/>
      <dgm:spPr/>
    </dgm:pt>
    <dgm:pt modelId="{1534BD70-CB19-4FC4-AE3C-8E6D18769506}" type="pres">
      <dgm:prSet presAssocID="{3299A062-D3B4-4F39-A43C-FC00FD6F2F72}" presName="text4" presStyleLbl="fgAcc4" presStyleIdx="4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0A20E9-EF6C-4DBE-94DF-CA4C4A4119D2}" type="pres">
      <dgm:prSet presAssocID="{3299A062-D3B4-4F39-A43C-FC00FD6F2F72}" presName="hierChild5" presStyleCnt="0"/>
      <dgm:spPr/>
    </dgm:pt>
    <dgm:pt modelId="{421D43BB-22D9-4ACA-AD2F-EC3291C71BCB}" type="pres">
      <dgm:prSet presAssocID="{B6379B22-0787-4EE0-ADEF-06272D8F230A}" presName="Name23" presStyleLbl="parChTrans1D4" presStyleIdx="5" presStyleCnt="6"/>
      <dgm:spPr/>
      <dgm:t>
        <a:bodyPr/>
        <a:lstStyle/>
        <a:p>
          <a:endParaRPr lang="es-ES"/>
        </a:p>
      </dgm:t>
    </dgm:pt>
    <dgm:pt modelId="{D8FD5426-6DC1-4DC3-AC1F-C7B080245AA7}" type="pres">
      <dgm:prSet presAssocID="{834654F2-F133-4CDC-90EB-28CC6F0CDF32}" presName="hierRoot4" presStyleCnt="0"/>
      <dgm:spPr/>
    </dgm:pt>
    <dgm:pt modelId="{843A6482-60A0-488C-9551-5305A8E650FD}" type="pres">
      <dgm:prSet presAssocID="{834654F2-F133-4CDC-90EB-28CC6F0CDF32}" presName="composite4" presStyleCnt="0"/>
      <dgm:spPr/>
    </dgm:pt>
    <dgm:pt modelId="{697465E4-1D8E-4C09-9D6E-A9251EF75C8E}" type="pres">
      <dgm:prSet presAssocID="{834654F2-F133-4CDC-90EB-28CC6F0CDF32}" presName="background4" presStyleLbl="node4" presStyleIdx="5" presStyleCnt="6"/>
      <dgm:spPr/>
    </dgm:pt>
    <dgm:pt modelId="{E347080D-0ABC-41BF-BC7B-7D820F0934F0}" type="pres">
      <dgm:prSet presAssocID="{834654F2-F133-4CDC-90EB-28CC6F0CDF32}" presName="text4" presStyleLbl="fgAcc4" presStyleIdx="5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F91B69-D498-4A39-ABBD-8904CBA61C39}" type="pres">
      <dgm:prSet presAssocID="{834654F2-F133-4CDC-90EB-28CC6F0CDF32}" presName="hierChild5" presStyleCnt="0"/>
      <dgm:spPr/>
    </dgm:pt>
  </dgm:ptLst>
  <dgm:cxnLst>
    <dgm:cxn modelId="{63426C4F-29AA-4549-B7B3-F0D5E2E0ECF6}" type="presOf" srcId="{C1955850-F397-49E9-8AAE-9B51E8BA314A}" destId="{4980A37D-9FB2-4CDE-B230-007C76DF6C51}" srcOrd="0" destOrd="0" presId="urn:microsoft.com/office/officeart/2005/8/layout/hierarchy1"/>
    <dgm:cxn modelId="{F32CDFBF-B168-4241-B12D-636524582F58}" type="presOf" srcId="{FF8FEA94-8F05-4F31-B4DD-CF4E00E2FD3D}" destId="{99C8FA39-B108-416E-BE29-0E5764CCD213}" srcOrd="0" destOrd="0" presId="urn:microsoft.com/office/officeart/2005/8/layout/hierarchy1"/>
    <dgm:cxn modelId="{D71C2B47-AF77-496D-BE29-10C2F3390D74}" type="presOf" srcId="{834654F2-F133-4CDC-90EB-28CC6F0CDF32}" destId="{E347080D-0ABC-41BF-BC7B-7D820F0934F0}" srcOrd="0" destOrd="0" presId="urn:microsoft.com/office/officeart/2005/8/layout/hierarchy1"/>
    <dgm:cxn modelId="{91EC4A2C-5941-423E-94D6-FC36E2BA8D03}" type="presOf" srcId="{2D7F3E52-285F-4D28-83FC-BCA3815FC011}" destId="{476EAD4F-F385-4FF6-9A44-289C4B65E034}" srcOrd="0" destOrd="0" presId="urn:microsoft.com/office/officeart/2005/8/layout/hierarchy1"/>
    <dgm:cxn modelId="{2821317F-A314-4623-BE36-6359D753C824}" srcId="{81B729A4-9547-4A28-A3A4-359A0C909209}" destId="{834654F2-F133-4CDC-90EB-28CC6F0CDF32}" srcOrd="5" destOrd="0" parTransId="{B6379B22-0787-4EE0-ADEF-06272D8F230A}" sibTransId="{79489E5A-0A21-42EB-8384-759941D3AD1F}"/>
    <dgm:cxn modelId="{B37B4788-5169-4E15-A92E-33668E6BA42C}" type="presOf" srcId="{1ED6CC8B-9AD9-46AD-8C17-C9D85B42BC07}" destId="{2AF1F814-6D96-469C-9314-434318771538}" srcOrd="0" destOrd="0" presId="urn:microsoft.com/office/officeart/2005/8/layout/hierarchy1"/>
    <dgm:cxn modelId="{C98F3BAA-324D-46E6-96FF-E7D57F8FA0E0}" type="presOf" srcId="{B6379B22-0787-4EE0-ADEF-06272D8F230A}" destId="{421D43BB-22D9-4ACA-AD2F-EC3291C71BCB}" srcOrd="0" destOrd="0" presId="urn:microsoft.com/office/officeart/2005/8/layout/hierarchy1"/>
    <dgm:cxn modelId="{4B5D4A89-92D9-49D0-99A7-B57B3E0D578E}" type="presOf" srcId="{87F4BE29-31D5-4EAF-A922-321F704C4E43}" destId="{8A3CF82D-EE12-4D6F-A7BA-D0FB2F4A61F2}" srcOrd="0" destOrd="0" presId="urn:microsoft.com/office/officeart/2005/8/layout/hierarchy1"/>
    <dgm:cxn modelId="{7CF2FF9F-A068-49FD-A9B3-C2D20CC66413}" type="presOf" srcId="{A6C4F411-E200-4533-B905-1B5801A35087}" destId="{4C0C8F9F-C97B-4584-ACD6-DB650A90E467}" srcOrd="0" destOrd="0" presId="urn:microsoft.com/office/officeart/2005/8/layout/hierarchy1"/>
    <dgm:cxn modelId="{EDA6E8E3-1826-4BD7-8909-0B67D1D44119}" type="presOf" srcId="{6D587AD1-3F33-4A82-ADCC-C8E847B004CE}" destId="{1A99A6E7-4783-4E96-8E3C-7B7F29FA2A5F}" srcOrd="0" destOrd="0" presId="urn:microsoft.com/office/officeart/2005/8/layout/hierarchy1"/>
    <dgm:cxn modelId="{D56AFF17-2898-474E-B585-60FA66173EE6}" srcId="{81B729A4-9547-4A28-A3A4-359A0C909209}" destId="{FF8FEA94-8F05-4F31-B4DD-CF4E00E2FD3D}" srcOrd="3" destOrd="0" parTransId="{3B96363D-0123-4AC9-A111-3B11169EB2D1}" sibTransId="{0ADAAE6D-D97D-4230-86B6-5336121FB6A5}"/>
    <dgm:cxn modelId="{E6793121-456A-4063-8E88-854AB5ABFDF8}" type="presOf" srcId="{95B52B1F-B0D2-45D6-B98C-E97AB76721B7}" destId="{8E8ABC42-5EE1-4D7C-AA5C-8FDB593FF711}" srcOrd="0" destOrd="0" presId="urn:microsoft.com/office/officeart/2005/8/layout/hierarchy1"/>
    <dgm:cxn modelId="{198BC427-C955-469F-A6AA-24C43F41EF8F}" srcId="{81B729A4-9547-4A28-A3A4-359A0C909209}" destId="{3299A062-D3B4-4F39-A43C-FC00FD6F2F72}" srcOrd="4" destOrd="0" parTransId="{4BFBDD7C-C95E-4A61-8320-60697FC888A0}" sibTransId="{7A705EA9-9306-47F2-9D42-4DC936B68724}"/>
    <dgm:cxn modelId="{A0613B18-8EE1-4379-A230-67D4A7B6E2C4}" srcId="{2D7F3E52-285F-4D28-83FC-BCA3815FC011}" destId="{81B729A4-9547-4A28-A3A4-359A0C909209}" srcOrd="0" destOrd="0" parTransId="{A6C4F411-E200-4533-B905-1B5801A35087}" sibTransId="{47FB643D-5340-449B-B427-C02017B47896}"/>
    <dgm:cxn modelId="{83433FBC-97CD-4C67-81CC-B46B922A5D2F}" type="presOf" srcId="{3B96363D-0123-4AC9-A111-3B11169EB2D1}" destId="{BBE2CE1C-8302-4875-9659-293AFF48ABB6}" srcOrd="0" destOrd="0" presId="urn:microsoft.com/office/officeart/2005/8/layout/hierarchy1"/>
    <dgm:cxn modelId="{1822FEBA-A952-4645-A7CB-6CD528C1BA43}" srcId="{81B729A4-9547-4A28-A3A4-359A0C909209}" destId="{C1955850-F397-49E9-8AAE-9B51E8BA314A}" srcOrd="2" destOrd="0" parTransId="{6D587AD1-3F33-4A82-ADCC-C8E847B004CE}" sibTransId="{E4B60EE2-D3BB-486E-AEC3-4BF3660C7372}"/>
    <dgm:cxn modelId="{57C79806-C047-43D4-845C-703B325A6405}" type="presOf" srcId="{4BFBDD7C-C95E-4A61-8320-60697FC888A0}" destId="{7FF10755-F1AA-4081-8C33-24C3A7E5B773}" srcOrd="0" destOrd="0" presId="urn:microsoft.com/office/officeart/2005/8/layout/hierarchy1"/>
    <dgm:cxn modelId="{D9F285FF-81F0-4BC4-9C82-2AB52A150F81}" srcId="{95B52B1F-B0D2-45D6-B98C-E97AB76721B7}" destId="{2D7F3E52-285F-4D28-83FC-BCA3815FC011}" srcOrd="0" destOrd="0" parTransId="{09E92F27-762D-41A6-9F03-065E5FEB8CCB}" sibTransId="{9C1584E0-DA5D-4514-BC77-F6F75F5822D0}"/>
    <dgm:cxn modelId="{ED78974D-2991-4DB5-A893-45EFEEF7F9F0}" srcId="{81B729A4-9547-4A28-A3A4-359A0C909209}" destId="{BE3E9A08-A836-490F-B96D-8B1C82034DF7}" srcOrd="0" destOrd="0" parTransId="{87F4BE29-31D5-4EAF-A922-321F704C4E43}" sibTransId="{5607AB4B-88B0-4F63-B126-76B7119BC0C3}"/>
    <dgm:cxn modelId="{4C3E084C-F65A-4DD9-9BE3-4B1481128525}" type="presOf" srcId="{BE3E9A08-A836-490F-B96D-8B1C82034DF7}" destId="{BF858B1C-681C-41E5-8189-AF52F7F551E0}" srcOrd="0" destOrd="0" presId="urn:microsoft.com/office/officeart/2005/8/layout/hierarchy1"/>
    <dgm:cxn modelId="{329AB65A-F330-472E-B045-5B1C9798382E}" type="presOf" srcId="{3299A062-D3B4-4F39-A43C-FC00FD6F2F72}" destId="{1534BD70-CB19-4FC4-AE3C-8E6D18769506}" srcOrd="0" destOrd="0" presId="urn:microsoft.com/office/officeart/2005/8/layout/hierarchy1"/>
    <dgm:cxn modelId="{5E32E40C-2C49-4D41-B5D4-2177CC7E4533}" type="presOf" srcId="{09E92F27-762D-41A6-9F03-065E5FEB8CCB}" destId="{BFCCAEB0-846B-43E9-A9D9-8BA18E11F5BD}" srcOrd="0" destOrd="0" presId="urn:microsoft.com/office/officeart/2005/8/layout/hierarchy1"/>
    <dgm:cxn modelId="{64144890-603B-450E-8A02-6B62AAF87116}" type="presOf" srcId="{A1A47485-96D5-47A7-AAC7-ED4A9DA81ECD}" destId="{680AC118-35FE-43F3-86B2-E3C3EF5922BE}" srcOrd="0" destOrd="0" presId="urn:microsoft.com/office/officeart/2005/8/layout/hierarchy1"/>
    <dgm:cxn modelId="{D0024E3D-28E2-4623-AF85-A409D3CB2D36}" srcId="{A1A47485-96D5-47A7-AAC7-ED4A9DA81ECD}" destId="{95B52B1F-B0D2-45D6-B98C-E97AB76721B7}" srcOrd="0" destOrd="0" parTransId="{499AD5D8-BAA7-4A0A-AD98-623A7682DD39}" sibTransId="{B8D51D7E-6F09-4957-AB3A-474ECDF93592}"/>
    <dgm:cxn modelId="{3C6DC413-E85B-4CCD-B4E7-0AE5F3CBAD18}" srcId="{81B729A4-9547-4A28-A3A4-359A0C909209}" destId="{2C1D7AC4-A7B2-453B-9994-DB58E95D827E}" srcOrd="1" destOrd="0" parTransId="{1ED6CC8B-9AD9-46AD-8C17-C9D85B42BC07}" sibTransId="{B58FD173-5A3D-4357-8D5E-47580C41A278}"/>
    <dgm:cxn modelId="{EAB24120-123A-4836-8125-8628E3624C6F}" type="presOf" srcId="{81B729A4-9547-4A28-A3A4-359A0C909209}" destId="{8788823D-70D7-4558-805F-E3A0DD39169F}" srcOrd="0" destOrd="0" presId="urn:microsoft.com/office/officeart/2005/8/layout/hierarchy1"/>
    <dgm:cxn modelId="{4979C269-9FC4-4330-A04D-17F9AB0897F2}" type="presOf" srcId="{2C1D7AC4-A7B2-453B-9994-DB58E95D827E}" destId="{BF42EC74-7E22-4B92-AA88-0355A9F9A94A}" srcOrd="0" destOrd="0" presId="urn:microsoft.com/office/officeart/2005/8/layout/hierarchy1"/>
    <dgm:cxn modelId="{DE039054-05D2-4577-B4DF-4F10FD25749A}" type="presParOf" srcId="{680AC118-35FE-43F3-86B2-E3C3EF5922BE}" destId="{5B222F65-0398-40DA-94FF-B05FC7119440}" srcOrd="0" destOrd="0" presId="urn:microsoft.com/office/officeart/2005/8/layout/hierarchy1"/>
    <dgm:cxn modelId="{3D06E5D8-8763-4DEA-A392-09489B242696}" type="presParOf" srcId="{5B222F65-0398-40DA-94FF-B05FC7119440}" destId="{FDEE2206-FEC2-4338-895D-D95CCB4D247D}" srcOrd="0" destOrd="0" presId="urn:microsoft.com/office/officeart/2005/8/layout/hierarchy1"/>
    <dgm:cxn modelId="{21850F79-51D5-4DD6-B38E-BC8EE33CE788}" type="presParOf" srcId="{FDEE2206-FEC2-4338-895D-D95CCB4D247D}" destId="{09B8E908-AC96-4948-A815-4F0ABB704679}" srcOrd="0" destOrd="0" presId="urn:microsoft.com/office/officeart/2005/8/layout/hierarchy1"/>
    <dgm:cxn modelId="{700D1572-F29B-4927-A6A9-A0DFF3AFA37A}" type="presParOf" srcId="{FDEE2206-FEC2-4338-895D-D95CCB4D247D}" destId="{8E8ABC42-5EE1-4D7C-AA5C-8FDB593FF711}" srcOrd="1" destOrd="0" presId="urn:microsoft.com/office/officeart/2005/8/layout/hierarchy1"/>
    <dgm:cxn modelId="{F62F15B2-7602-4F15-853E-C0B033618817}" type="presParOf" srcId="{5B222F65-0398-40DA-94FF-B05FC7119440}" destId="{633EF6E2-9500-4F5B-8085-5531E2A75BFC}" srcOrd="1" destOrd="0" presId="urn:microsoft.com/office/officeart/2005/8/layout/hierarchy1"/>
    <dgm:cxn modelId="{24529845-C917-4DE5-9975-91067C2BE270}" type="presParOf" srcId="{633EF6E2-9500-4F5B-8085-5531E2A75BFC}" destId="{BFCCAEB0-846B-43E9-A9D9-8BA18E11F5BD}" srcOrd="0" destOrd="0" presId="urn:microsoft.com/office/officeart/2005/8/layout/hierarchy1"/>
    <dgm:cxn modelId="{C2508918-5437-475D-8F45-E34605881D5B}" type="presParOf" srcId="{633EF6E2-9500-4F5B-8085-5531E2A75BFC}" destId="{6403B145-980F-429C-9B7D-69D8CDE2B528}" srcOrd="1" destOrd="0" presId="urn:microsoft.com/office/officeart/2005/8/layout/hierarchy1"/>
    <dgm:cxn modelId="{E87F9453-648F-4136-AEEF-B0E03A932125}" type="presParOf" srcId="{6403B145-980F-429C-9B7D-69D8CDE2B528}" destId="{42F2B9AB-E789-40E0-A7A4-578054839C5E}" srcOrd="0" destOrd="0" presId="urn:microsoft.com/office/officeart/2005/8/layout/hierarchy1"/>
    <dgm:cxn modelId="{7C66668C-11AF-41F6-8A86-37502F09DC86}" type="presParOf" srcId="{42F2B9AB-E789-40E0-A7A4-578054839C5E}" destId="{25297471-D636-4E1F-B668-CAC1C6867387}" srcOrd="0" destOrd="0" presId="urn:microsoft.com/office/officeart/2005/8/layout/hierarchy1"/>
    <dgm:cxn modelId="{6306A643-CD0F-4FA3-AFD2-F2DEA912412E}" type="presParOf" srcId="{42F2B9AB-E789-40E0-A7A4-578054839C5E}" destId="{476EAD4F-F385-4FF6-9A44-289C4B65E034}" srcOrd="1" destOrd="0" presId="urn:microsoft.com/office/officeart/2005/8/layout/hierarchy1"/>
    <dgm:cxn modelId="{C027933F-64EB-4691-A1A7-E6239EBABD61}" type="presParOf" srcId="{6403B145-980F-429C-9B7D-69D8CDE2B528}" destId="{ACF5202E-B8CB-4981-8333-A4F50F980487}" srcOrd="1" destOrd="0" presId="urn:microsoft.com/office/officeart/2005/8/layout/hierarchy1"/>
    <dgm:cxn modelId="{17C787EC-6968-4841-9117-715E73CBEB72}" type="presParOf" srcId="{ACF5202E-B8CB-4981-8333-A4F50F980487}" destId="{4C0C8F9F-C97B-4584-ACD6-DB650A90E467}" srcOrd="0" destOrd="0" presId="urn:microsoft.com/office/officeart/2005/8/layout/hierarchy1"/>
    <dgm:cxn modelId="{55772D25-3718-4944-8268-0E6D1DD6E236}" type="presParOf" srcId="{ACF5202E-B8CB-4981-8333-A4F50F980487}" destId="{5AE1A5AA-4612-48AE-93F4-32DF81A1AB8A}" srcOrd="1" destOrd="0" presId="urn:microsoft.com/office/officeart/2005/8/layout/hierarchy1"/>
    <dgm:cxn modelId="{B250E5A7-B622-4BBA-A5F5-E901C0D112C5}" type="presParOf" srcId="{5AE1A5AA-4612-48AE-93F4-32DF81A1AB8A}" destId="{8398FF8F-698C-4012-9C20-BDA20E81EE9C}" srcOrd="0" destOrd="0" presId="urn:microsoft.com/office/officeart/2005/8/layout/hierarchy1"/>
    <dgm:cxn modelId="{710E2B7C-AF11-4A27-BFDC-B17DD202EB27}" type="presParOf" srcId="{8398FF8F-698C-4012-9C20-BDA20E81EE9C}" destId="{13FE62A4-F00A-41B2-BF07-1157FEA4B5DF}" srcOrd="0" destOrd="0" presId="urn:microsoft.com/office/officeart/2005/8/layout/hierarchy1"/>
    <dgm:cxn modelId="{E4713B16-9110-47FD-BDF1-16B8D615F489}" type="presParOf" srcId="{8398FF8F-698C-4012-9C20-BDA20E81EE9C}" destId="{8788823D-70D7-4558-805F-E3A0DD39169F}" srcOrd="1" destOrd="0" presId="urn:microsoft.com/office/officeart/2005/8/layout/hierarchy1"/>
    <dgm:cxn modelId="{7F15C3B3-A4DB-49FA-9770-AB67D03F2C22}" type="presParOf" srcId="{5AE1A5AA-4612-48AE-93F4-32DF81A1AB8A}" destId="{3ABE974F-14D5-42DA-B3F8-276194E0BB1C}" srcOrd="1" destOrd="0" presId="urn:microsoft.com/office/officeart/2005/8/layout/hierarchy1"/>
    <dgm:cxn modelId="{F80ABC00-8A57-44BA-9B52-1DF1FAF2FD69}" type="presParOf" srcId="{3ABE974F-14D5-42DA-B3F8-276194E0BB1C}" destId="{8A3CF82D-EE12-4D6F-A7BA-D0FB2F4A61F2}" srcOrd="0" destOrd="0" presId="urn:microsoft.com/office/officeart/2005/8/layout/hierarchy1"/>
    <dgm:cxn modelId="{4D9C698A-6E98-4C93-9288-B8D4941987D4}" type="presParOf" srcId="{3ABE974F-14D5-42DA-B3F8-276194E0BB1C}" destId="{F61972DE-7945-48D6-9133-23D5D9FF7A0A}" srcOrd="1" destOrd="0" presId="urn:microsoft.com/office/officeart/2005/8/layout/hierarchy1"/>
    <dgm:cxn modelId="{039B9FB9-8577-4181-BE49-4571059F01A4}" type="presParOf" srcId="{F61972DE-7945-48D6-9133-23D5D9FF7A0A}" destId="{DD589D53-13D9-4ACB-84F5-80A840153503}" srcOrd="0" destOrd="0" presId="urn:microsoft.com/office/officeart/2005/8/layout/hierarchy1"/>
    <dgm:cxn modelId="{D7C5A3DD-B8AD-4324-8C03-82F164EEBF49}" type="presParOf" srcId="{DD589D53-13D9-4ACB-84F5-80A840153503}" destId="{67DE48EA-5F03-4E64-BC1B-D74A93E42070}" srcOrd="0" destOrd="0" presId="urn:microsoft.com/office/officeart/2005/8/layout/hierarchy1"/>
    <dgm:cxn modelId="{A2315728-8269-4859-B59A-5C72DEADCA96}" type="presParOf" srcId="{DD589D53-13D9-4ACB-84F5-80A840153503}" destId="{BF858B1C-681C-41E5-8189-AF52F7F551E0}" srcOrd="1" destOrd="0" presId="urn:microsoft.com/office/officeart/2005/8/layout/hierarchy1"/>
    <dgm:cxn modelId="{58A5D1B7-1E86-46FE-8576-9D756D2FF49B}" type="presParOf" srcId="{F61972DE-7945-48D6-9133-23D5D9FF7A0A}" destId="{09EB4A7D-F82B-4214-BA5C-64D7A5B5A030}" srcOrd="1" destOrd="0" presId="urn:microsoft.com/office/officeart/2005/8/layout/hierarchy1"/>
    <dgm:cxn modelId="{48AABF97-AF05-419A-8974-FD288248A5E6}" type="presParOf" srcId="{3ABE974F-14D5-42DA-B3F8-276194E0BB1C}" destId="{2AF1F814-6D96-469C-9314-434318771538}" srcOrd="2" destOrd="0" presId="urn:microsoft.com/office/officeart/2005/8/layout/hierarchy1"/>
    <dgm:cxn modelId="{5E8C3D6F-2FBE-4BD9-BF5B-17B1548A8BD6}" type="presParOf" srcId="{3ABE974F-14D5-42DA-B3F8-276194E0BB1C}" destId="{7C7A66FF-6594-4874-95FD-29A4CBDF20BD}" srcOrd="3" destOrd="0" presId="urn:microsoft.com/office/officeart/2005/8/layout/hierarchy1"/>
    <dgm:cxn modelId="{29BBAC8D-3CCC-4EC0-ADFC-9D8AFA298944}" type="presParOf" srcId="{7C7A66FF-6594-4874-95FD-29A4CBDF20BD}" destId="{7C47BEF8-45C3-4DE7-BF5D-A4B64BC80EBC}" srcOrd="0" destOrd="0" presId="urn:microsoft.com/office/officeart/2005/8/layout/hierarchy1"/>
    <dgm:cxn modelId="{ECB7D863-8BAD-498A-BCA4-60BF3CC0146A}" type="presParOf" srcId="{7C47BEF8-45C3-4DE7-BF5D-A4B64BC80EBC}" destId="{736C9F23-80E5-4A05-AB97-61348833D523}" srcOrd="0" destOrd="0" presId="urn:microsoft.com/office/officeart/2005/8/layout/hierarchy1"/>
    <dgm:cxn modelId="{AAFA0FB9-2451-4568-AC72-CA8A40989492}" type="presParOf" srcId="{7C47BEF8-45C3-4DE7-BF5D-A4B64BC80EBC}" destId="{BF42EC74-7E22-4B92-AA88-0355A9F9A94A}" srcOrd="1" destOrd="0" presId="urn:microsoft.com/office/officeart/2005/8/layout/hierarchy1"/>
    <dgm:cxn modelId="{6D130BF0-40E2-4F2D-80EA-5A415677DF15}" type="presParOf" srcId="{7C7A66FF-6594-4874-95FD-29A4CBDF20BD}" destId="{E18F74A7-4748-4DE3-A11B-3A0B49D41E7F}" srcOrd="1" destOrd="0" presId="urn:microsoft.com/office/officeart/2005/8/layout/hierarchy1"/>
    <dgm:cxn modelId="{0C1F989A-DBA8-4DB4-B6F8-E407AB97F230}" type="presParOf" srcId="{3ABE974F-14D5-42DA-B3F8-276194E0BB1C}" destId="{1A99A6E7-4783-4E96-8E3C-7B7F29FA2A5F}" srcOrd="4" destOrd="0" presId="urn:microsoft.com/office/officeart/2005/8/layout/hierarchy1"/>
    <dgm:cxn modelId="{9C3171DE-07D0-4C57-8D07-8356AA227C55}" type="presParOf" srcId="{3ABE974F-14D5-42DA-B3F8-276194E0BB1C}" destId="{D55A44F9-8BE3-4E07-8D50-49A3B6D16BF5}" srcOrd="5" destOrd="0" presId="urn:microsoft.com/office/officeart/2005/8/layout/hierarchy1"/>
    <dgm:cxn modelId="{FF5221BA-35A8-42CF-A120-CD4BC966F38E}" type="presParOf" srcId="{D55A44F9-8BE3-4E07-8D50-49A3B6D16BF5}" destId="{BC4406A4-128B-47E3-AF91-7B4BB6C58DA8}" srcOrd="0" destOrd="0" presId="urn:microsoft.com/office/officeart/2005/8/layout/hierarchy1"/>
    <dgm:cxn modelId="{7F144ED1-A79C-43C9-A9BC-426EA3E29230}" type="presParOf" srcId="{BC4406A4-128B-47E3-AF91-7B4BB6C58DA8}" destId="{76E29D12-C58F-4B8E-9A6A-34E92050D929}" srcOrd="0" destOrd="0" presId="urn:microsoft.com/office/officeart/2005/8/layout/hierarchy1"/>
    <dgm:cxn modelId="{EC5E414B-1448-4F83-A4BB-2D0510E02A17}" type="presParOf" srcId="{BC4406A4-128B-47E3-AF91-7B4BB6C58DA8}" destId="{4980A37D-9FB2-4CDE-B230-007C76DF6C51}" srcOrd="1" destOrd="0" presId="urn:microsoft.com/office/officeart/2005/8/layout/hierarchy1"/>
    <dgm:cxn modelId="{0B247034-CD30-41A8-99EC-84FBBA0DF0D5}" type="presParOf" srcId="{D55A44F9-8BE3-4E07-8D50-49A3B6D16BF5}" destId="{3446851B-3E73-4839-AAB0-45A5C6628C74}" srcOrd="1" destOrd="0" presId="urn:microsoft.com/office/officeart/2005/8/layout/hierarchy1"/>
    <dgm:cxn modelId="{64FE4AE9-4E3B-40BD-B4FA-ACB28E2A6FEB}" type="presParOf" srcId="{3ABE974F-14D5-42DA-B3F8-276194E0BB1C}" destId="{BBE2CE1C-8302-4875-9659-293AFF48ABB6}" srcOrd="6" destOrd="0" presId="urn:microsoft.com/office/officeart/2005/8/layout/hierarchy1"/>
    <dgm:cxn modelId="{0A6681B0-3D31-4D2D-B74F-AB9A2DB65D20}" type="presParOf" srcId="{3ABE974F-14D5-42DA-B3F8-276194E0BB1C}" destId="{1ECA969F-BF0E-4C6C-8169-CF3230773F1E}" srcOrd="7" destOrd="0" presId="urn:microsoft.com/office/officeart/2005/8/layout/hierarchy1"/>
    <dgm:cxn modelId="{BB3ECC0F-AE51-4AB6-AF8E-33CB68E9CD46}" type="presParOf" srcId="{1ECA969F-BF0E-4C6C-8169-CF3230773F1E}" destId="{71A0E83C-60F0-41DC-BFF2-FB73AEAEDE94}" srcOrd="0" destOrd="0" presId="urn:microsoft.com/office/officeart/2005/8/layout/hierarchy1"/>
    <dgm:cxn modelId="{A56C59D5-A0A4-4862-9E4D-36F1C808B086}" type="presParOf" srcId="{71A0E83C-60F0-41DC-BFF2-FB73AEAEDE94}" destId="{068E867D-6B07-4576-A0DB-B48812E3577B}" srcOrd="0" destOrd="0" presId="urn:microsoft.com/office/officeart/2005/8/layout/hierarchy1"/>
    <dgm:cxn modelId="{526C57E8-8532-4339-9C58-0D16ED4D3D26}" type="presParOf" srcId="{71A0E83C-60F0-41DC-BFF2-FB73AEAEDE94}" destId="{99C8FA39-B108-416E-BE29-0E5764CCD213}" srcOrd="1" destOrd="0" presId="urn:microsoft.com/office/officeart/2005/8/layout/hierarchy1"/>
    <dgm:cxn modelId="{D8E6AFDA-5707-4BE2-A6B4-90CD5F423E2D}" type="presParOf" srcId="{1ECA969F-BF0E-4C6C-8169-CF3230773F1E}" destId="{E5C5300B-4958-4B27-8ADC-8816423831A2}" srcOrd="1" destOrd="0" presId="urn:microsoft.com/office/officeart/2005/8/layout/hierarchy1"/>
    <dgm:cxn modelId="{D09CDF08-8FE0-4E08-AD10-7519494EA1C0}" type="presParOf" srcId="{3ABE974F-14D5-42DA-B3F8-276194E0BB1C}" destId="{7FF10755-F1AA-4081-8C33-24C3A7E5B773}" srcOrd="8" destOrd="0" presId="urn:microsoft.com/office/officeart/2005/8/layout/hierarchy1"/>
    <dgm:cxn modelId="{23FD2231-3CBF-42EC-8EBC-B772A891EF23}" type="presParOf" srcId="{3ABE974F-14D5-42DA-B3F8-276194E0BB1C}" destId="{7989793E-641F-4FB1-B3E8-4E7799A805ED}" srcOrd="9" destOrd="0" presId="urn:microsoft.com/office/officeart/2005/8/layout/hierarchy1"/>
    <dgm:cxn modelId="{2905E5EC-700E-497D-99B7-5CBF4D3A2E1F}" type="presParOf" srcId="{7989793E-641F-4FB1-B3E8-4E7799A805ED}" destId="{32AAB808-659E-4331-AB8E-B6C0A23D0A66}" srcOrd="0" destOrd="0" presId="urn:microsoft.com/office/officeart/2005/8/layout/hierarchy1"/>
    <dgm:cxn modelId="{D73C5E94-2904-4972-8E22-20E46D68C604}" type="presParOf" srcId="{32AAB808-659E-4331-AB8E-B6C0A23D0A66}" destId="{3CF389FC-BCDE-4C3F-B74D-7ABD30ED1669}" srcOrd="0" destOrd="0" presId="urn:microsoft.com/office/officeart/2005/8/layout/hierarchy1"/>
    <dgm:cxn modelId="{E23218B6-5843-41D4-9836-AF7779F72E7C}" type="presParOf" srcId="{32AAB808-659E-4331-AB8E-B6C0A23D0A66}" destId="{1534BD70-CB19-4FC4-AE3C-8E6D18769506}" srcOrd="1" destOrd="0" presId="urn:microsoft.com/office/officeart/2005/8/layout/hierarchy1"/>
    <dgm:cxn modelId="{64963CDE-53CE-4FAC-BBF4-204205A27522}" type="presParOf" srcId="{7989793E-641F-4FB1-B3E8-4E7799A805ED}" destId="{BC0A20E9-EF6C-4DBE-94DF-CA4C4A4119D2}" srcOrd="1" destOrd="0" presId="urn:microsoft.com/office/officeart/2005/8/layout/hierarchy1"/>
    <dgm:cxn modelId="{35BB28DD-C1A7-4751-B357-A00A092DB213}" type="presParOf" srcId="{3ABE974F-14D5-42DA-B3F8-276194E0BB1C}" destId="{421D43BB-22D9-4ACA-AD2F-EC3291C71BCB}" srcOrd="10" destOrd="0" presId="urn:microsoft.com/office/officeart/2005/8/layout/hierarchy1"/>
    <dgm:cxn modelId="{CE51941F-6637-46E4-941F-A01CEF4248B7}" type="presParOf" srcId="{3ABE974F-14D5-42DA-B3F8-276194E0BB1C}" destId="{D8FD5426-6DC1-4DC3-AC1F-C7B080245AA7}" srcOrd="11" destOrd="0" presId="urn:microsoft.com/office/officeart/2005/8/layout/hierarchy1"/>
    <dgm:cxn modelId="{ED4E0537-8CB6-475D-8BD4-A2215D208D2A}" type="presParOf" srcId="{D8FD5426-6DC1-4DC3-AC1F-C7B080245AA7}" destId="{843A6482-60A0-488C-9551-5305A8E650FD}" srcOrd="0" destOrd="0" presId="urn:microsoft.com/office/officeart/2005/8/layout/hierarchy1"/>
    <dgm:cxn modelId="{6A6CFD73-E8DA-4768-A1FC-0EB7F1DFC963}" type="presParOf" srcId="{843A6482-60A0-488C-9551-5305A8E650FD}" destId="{697465E4-1D8E-4C09-9D6E-A9251EF75C8E}" srcOrd="0" destOrd="0" presId="urn:microsoft.com/office/officeart/2005/8/layout/hierarchy1"/>
    <dgm:cxn modelId="{614CC263-D4D6-4B13-A5F5-191CB4109D5E}" type="presParOf" srcId="{843A6482-60A0-488C-9551-5305A8E650FD}" destId="{E347080D-0ABC-41BF-BC7B-7D820F0934F0}" srcOrd="1" destOrd="0" presId="urn:microsoft.com/office/officeart/2005/8/layout/hierarchy1"/>
    <dgm:cxn modelId="{0A3ECDB1-EED1-43BD-9B16-008CE67F675C}" type="presParOf" srcId="{D8FD5426-6DC1-4DC3-AC1F-C7B080245AA7}" destId="{E8F91B69-D498-4A39-ABBD-8904CBA61C39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63B7226-E9DC-4BBB-A9CB-928D1E87968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3994962-47EE-494C-9C95-6BF1E06F86A8}">
      <dgm:prSet phldrT="[Texto]" custT="1"/>
      <dgm:spPr>
        <a:solidFill>
          <a:srgbClr val="008000">
            <a:alpha val="90000"/>
          </a:srgbClr>
        </a:solidFill>
      </dgm:spPr>
      <dgm:t>
        <a:bodyPr/>
        <a:lstStyle/>
        <a:p>
          <a:r>
            <a:rPr lang="es-ES" sz="16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OFICINA DE INFOMACIÓN DE EXTREMADURA</a:t>
          </a:r>
          <a:endParaRPr lang="es-ES" sz="16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1C0C2C5-A0F5-4B5B-96CB-4A6D76756C8E}" type="parTrans" cxnId="{691EC316-9FAA-430C-8E02-A2B50898FC3C}">
      <dgm:prSet/>
      <dgm:spPr/>
      <dgm:t>
        <a:bodyPr/>
        <a:lstStyle/>
        <a:p>
          <a:endParaRPr lang="es-ES"/>
        </a:p>
      </dgm:t>
    </dgm:pt>
    <dgm:pt modelId="{7F0D3F88-BE0D-4E54-A936-CBD0F5F7A4BA}" type="sibTrans" cxnId="{691EC316-9FAA-430C-8E02-A2B50898FC3C}">
      <dgm:prSet/>
      <dgm:spPr/>
      <dgm:t>
        <a:bodyPr/>
        <a:lstStyle/>
        <a:p>
          <a:endParaRPr lang="es-ES"/>
        </a:p>
      </dgm:t>
    </dgm:pt>
    <dgm:pt modelId="{50CFBA84-ABC4-49AB-8024-1CC0E137CD79}">
      <dgm:prSet phldrT="[Texto]" custT="1"/>
      <dgm:spPr/>
      <dgm:t>
        <a:bodyPr/>
        <a:lstStyle/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RETORNO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94F5727E-23C8-4407-BC99-03D7B835B8C8}" type="parTrans" cxnId="{FB0200FD-E4AA-4148-9D39-66A87E865EE1}">
      <dgm:prSet/>
      <dgm:spPr/>
      <dgm:t>
        <a:bodyPr/>
        <a:lstStyle/>
        <a:p>
          <a:endParaRPr lang="es-ES"/>
        </a:p>
      </dgm:t>
    </dgm:pt>
    <dgm:pt modelId="{3F737933-8AEA-40CD-A785-651C61C27DE2}" type="sibTrans" cxnId="{FB0200FD-E4AA-4148-9D39-66A87E865EE1}">
      <dgm:prSet/>
      <dgm:spPr/>
      <dgm:t>
        <a:bodyPr/>
        <a:lstStyle/>
        <a:p>
          <a:endParaRPr lang="es-ES"/>
        </a:p>
      </dgm:t>
    </dgm:pt>
    <dgm:pt modelId="{43277B19-A1C5-403E-A5FF-DD2C6AA3FCDD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SERVICIO DE APOYO A LS EXTREMEÑOS DESPLAZADOS EN LA COMUNIDAD DE MADRID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C7E0B356-5CC9-42A6-A45C-4862D1A697E0}" type="parTrans" cxnId="{32B41DFF-1A58-4B06-B0DD-2D6C05097C20}">
      <dgm:prSet/>
      <dgm:spPr/>
      <dgm:t>
        <a:bodyPr/>
        <a:lstStyle/>
        <a:p>
          <a:endParaRPr lang="es-ES"/>
        </a:p>
      </dgm:t>
    </dgm:pt>
    <dgm:pt modelId="{5DAC23E4-4320-45F9-8ED3-5C237095CE6F}" type="sibTrans" cxnId="{32B41DFF-1A58-4B06-B0DD-2D6C05097C20}">
      <dgm:prSet/>
      <dgm:spPr/>
      <dgm:t>
        <a:bodyPr/>
        <a:lstStyle/>
        <a:p>
          <a:endParaRPr lang="es-ES"/>
        </a:p>
      </dgm:t>
    </dgm:pt>
    <dgm:pt modelId="{A1A55056-9A4B-42D7-85E7-ACF9BEF04C2C}">
      <dgm:prSet custT="1"/>
      <dgm:spPr/>
      <dgm:t>
        <a:bodyPr/>
        <a:lstStyle/>
        <a:p>
          <a:r>
            <a:rPr lang="es-ES" sz="800" b="0" dirty="0" smtClean="0">
              <a:latin typeface="Arial" pitchFamily="34" charset="0"/>
              <a:cs typeface="Arial" pitchFamily="34" charset="0"/>
            </a:rPr>
            <a:t>GASTRONOMÍA</a:t>
          </a:r>
          <a:endParaRPr lang="es-ES" sz="800" b="0" dirty="0">
            <a:latin typeface="Arial" pitchFamily="34" charset="0"/>
            <a:cs typeface="Arial" pitchFamily="34" charset="0"/>
          </a:endParaRPr>
        </a:p>
      </dgm:t>
    </dgm:pt>
    <dgm:pt modelId="{FA63EFEA-7D95-4D3B-B53E-56EFB5B11593}" type="parTrans" cxnId="{55CA16A1-43B6-4ABB-97B1-DF8D37F3273B}">
      <dgm:prSet/>
      <dgm:spPr/>
      <dgm:t>
        <a:bodyPr/>
        <a:lstStyle/>
        <a:p>
          <a:endParaRPr lang="es-ES"/>
        </a:p>
      </dgm:t>
    </dgm:pt>
    <dgm:pt modelId="{E05046A7-21D8-4A94-A8BD-46DC4CF5634D}" type="sibTrans" cxnId="{55CA16A1-43B6-4ABB-97B1-DF8D37F3273B}">
      <dgm:prSet/>
      <dgm:spPr/>
      <dgm:t>
        <a:bodyPr/>
        <a:lstStyle/>
        <a:p>
          <a:endParaRPr lang="es-ES"/>
        </a:p>
      </dgm:t>
    </dgm:pt>
    <dgm:pt modelId="{ECEE5880-2C84-4A72-B419-3DF55672C1E3}">
      <dgm:prSet custT="1"/>
      <dgm:spPr/>
      <dgm:t>
        <a:bodyPr/>
        <a:lstStyle/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CULTURA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84A3A017-0A8D-4ECF-A960-52EFAEF806A5}" type="parTrans" cxnId="{07941A1E-B1DF-4E38-9B9C-B6E7E58E1115}">
      <dgm:prSet/>
      <dgm:spPr/>
      <dgm:t>
        <a:bodyPr/>
        <a:lstStyle/>
        <a:p>
          <a:endParaRPr lang="es-ES"/>
        </a:p>
      </dgm:t>
    </dgm:pt>
    <dgm:pt modelId="{928D30E1-C5AC-4F2C-A3A3-F376833E4E56}" type="sibTrans" cxnId="{07941A1E-B1DF-4E38-9B9C-B6E7E58E1115}">
      <dgm:prSet/>
      <dgm:spPr/>
      <dgm:t>
        <a:bodyPr/>
        <a:lstStyle/>
        <a:p>
          <a:endParaRPr lang="es-ES"/>
        </a:p>
      </dgm:t>
    </dgm:pt>
    <dgm:pt modelId="{4896F4CC-7107-45BE-ABE9-63C50405950A}">
      <dgm:prSet custT="1"/>
      <dgm:spPr/>
      <dgm:t>
        <a:bodyPr/>
        <a:lstStyle/>
        <a:p>
          <a:r>
            <a:rPr lang="es-ES" sz="800" b="0" dirty="0" smtClean="0">
              <a:latin typeface="Arial" pitchFamily="34" charset="0"/>
              <a:cs typeface="Arial" pitchFamily="34" charset="0"/>
            </a:rPr>
            <a:t>TRANSPORTE</a:t>
          </a:r>
          <a:endParaRPr lang="es-ES" sz="800" b="0" dirty="0">
            <a:latin typeface="Arial" pitchFamily="34" charset="0"/>
            <a:cs typeface="Arial" pitchFamily="34" charset="0"/>
          </a:endParaRPr>
        </a:p>
      </dgm:t>
    </dgm:pt>
    <dgm:pt modelId="{937DAA94-90A7-43AE-93F2-B0F1B571EA09}" type="parTrans" cxnId="{F8F1FAB0-1D1B-488E-B935-173187F8BF2C}">
      <dgm:prSet/>
      <dgm:spPr/>
      <dgm:t>
        <a:bodyPr/>
        <a:lstStyle/>
        <a:p>
          <a:endParaRPr lang="es-ES"/>
        </a:p>
      </dgm:t>
    </dgm:pt>
    <dgm:pt modelId="{F62806A8-779B-42D2-BD2A-70A68252FF92}" type="sibTrans" cxnId="{F8F1FAB0-1D1B-488E-B935-173187F8BF2C}">
      <dgm:prSet/>
      <dgm:spPr/>
      <dgm:t>
        <a:bodyPr/>
        <a:lstStyle/>
        <a:p>
          <a:endParaRPr lang="es-ES"/>
        </a:p>
      </dgm:t>
    </dgm:pt>
    <dgm:pt modelId="{045A31AD-4F2D-4B59-8189-3592C6ED9CC8}">
      <dgm:prSet custT="1"/>
      <dgm:spPr/>
      <dgm:t>
        <a:bodyPr/>
        <a:lstStyle/>
        <a:p>
          <a:r>
            <a:rPr lang="es-ES" sz="800" b="0" dirty="0" smtClean="0">
              <a:latin typeface="Arial" pitchFamily="34" charset="0"/>
              <a:cs typeface="Arial" pitchFamily="34" charset="0"/>
            </a:rPr>
            <a:t>BIBLIOTECA AUTORES</a:t>
          </a:r>
          <a:endParaRPr lang="es-ES" sz="800" b="0" dirty="0">
            <a:latin typeface="Arial" pitchFamily="34" charset="0"/>
            <a:cs typeface="Arial" pitchFamily="34" charset="0"/>
          </a:endParaRPr>
        </a:p>
      </dgm:t>
    </dgm:pt>
    <dgm:pt modelId="{7B25D754-D6B1-445D-AB28-7F14073A6BF5}" type="parTrans" cxnId="{122BD893-94D5-43D9-BB86-F8205EB89B5A}">
      <dgm:prSet/>
      <dgm:spPr/>
      <dgm:t>
        <a:bodyPr/>
        <a:lstStyle/>
        <a:p>
          <a:endParaRPr lang="es-ES"/>
        </a:p>
      </dgm:t>
    </dgm:pt>
    <dgm:pt modelId="{92FCC252-C6F1-4F5E-802F-2BFD7D8A920F}" type="sibTrans" cxnId="{122BD893-94D5-43D9-BB86-F8205EB89B5A}">
      <dgm:prSet/>
      <dgm:spPr/>
      <dgm:t>
        <a:bodyPr/>
        <a:lstStyle/>
        <a:p>
          <a:endParaRPr lang="es-ES"/>
        </a:p>
      </dgm:t>
    </dgm:pt>
    <dgm:pt modelId="{DB665AA7-0AB5-470C-8481-3ACAFC8389B5}">
      <dgm:prSet custT="1"/>
      <dgm:spPr/>
      <dgm:t>
        <a:bodyPr/>
        <a:lstStyle/>
        <a:p>
          <a:r>
            <a:rPr lang="es-ES" sz="800" b="0" dirty="0" smtClean="0">
              <a:latin typeface="Arial" pitchFamily="34" charset="0"/>
              <a:cs typeface="Arial" pitchFamily="34" charset="0"/>
            </a:rPr>
            <a:t>TURISMO</a:t>
          </a:r>
          <a:endParaRPr lang="es-ES" sz="800" b="0" dirty="0">
            <a:latin typeface="Arial" pitchFamily="34" charset="0"/>
            <a:cs typeface="Arial" pitchFamily="34" charset="0"/>
          </a:endParaRPr>
        </a:p>
      </dgm:t>
    </dgm:pt>
    <dgm:pt modelId="{82860E09-97B0-4FBD-81FD-4E76C54E6E19}" type="parTrans" cxnId="{1B7F8353-7F42-4948-9CD1-130E493E4CE0}">
      <dgm:prSet/>
      <dgm:spPr/>
      <dgm:t>
        <a:bodyPr/>
        <a:lstStyle/>
        <a:p>
          <a:endParaRPr lang="es-ES"/>
        </a:p>
      </dgm:t>
    </dgm:pt>
    <dgm:pt modelId="{17ADEA58-D644-4D1C-9491-DA88D3B145D4}" type="sibTrans" cxnId="{1B7F8353-7F42-4948-9CD1-130E493E4CE0}">
      <dgm:prSet/>
      <dgm:spPr/>
      <dgm:t>
        <a:bodyPr/>
        <a:lstStyle/>
        <a:p>
          <a:endParaRPr lang="es-ES"/>
        </a:p>
      </dgm:t>
    </dgm:pt>
    <dgm:pt modelId="{FF86DF95-2173-42EB-90C3-6BF4703D8188}">
      <dgm:prSet custT="1"/>
      <dgm:spPr/>
      <dgm:t>
        <a:bodyPr/>
        <a:lstStyle/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VIVIENDA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BAFC5E29-A1C7-409A-B053-7F9F14546A0C}" type="parTrans" cxnId="{F2072A3F-BABC-4519-81AC-A579B011988D}">
      <dgm:prSet/>
      <dgm:spPr/>
      <dgm:t>
        <a:bodyPr/>
        <a:lstStyle/>
        <a:p>
          <a:endParaRPr lang="es-ES"/>
        </a:p>
      </dgm:t>
    </dgm:pt>
    <dgm:pt modelId="{793CDE28-6EE6-4D5F-84F9-ACEFFFAD2F17}" type="sibTrans" cxnId="{F2072A3F-BABC-4519-81AC-A579B011988D}">
      <dgm:prSet/>
      <dgm:spPr/>
      <dgm:t>
        <a:bodyPr/>
        <a:lstStyle/>
        <a:p>
          <a:endParaRPr lang="es-ES"/>
        </a:p>
      </dgm:t>
    </dgm:pt>
    <dgm:pt modelId="{6A410095-868F-4EC6-8C1F-6C4D130EA2F7}" type="pres">
      <dgm:prSet presAssocID="{F63B7226-E9DC-4BBB-A9CB-928D1E87968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19EC1A7-DE07-4804-81C7-8C523433C5BC}" type="pres">
      <dgm:prSet presAssocID="{23994962-47EE-494C-9C95-6BF1E06F86A8}" presName="hierRoot1" presStyleCnt="0"/>
      <dgm:spPr/>
    </dgm:pt>
    <dgm:pt modelId="{A2756A75-156A-489E-BD22-4D460E01C934}" type="pres">
      <dgm:prSet presAssocID="{23994962-47EE-494C-9C95-6BF1E06F86A8}" presName="composite" presStyleCnt="0"/>
      <dgm:spPr/>
    </dgm:pt>
    <dgm:pt modelId="{CD005694-C462-45F2-928D-DF874D0597DE}" type="pres">
      <dgm:prSet presAssocID="{23994962-47EE-494C-9C95-6BF1E06F86A8}" presName="background" presStyleLbl="node0" presStyleIdx="0" presStyleCnt="1"/>
      <dgm:spPr/>
    </dgm:pt>
    <dgm:pt modelId="{5EB14008-943E-4015-9D09-EBC9D27B9961}" type="pres">
      <dgm:prSet presAssocID="{23994962-47EE-494C-9C95-6BF1E06F86A8}" presName="text" presStyleLbl="fgAcc0" presStyleIdx="0" presStyleCnt="1" custScaleX="346979" custScaleY="2498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8AF027C-8450-46E6-BBE6-C18A7E4C5D51}" type="pres">
      <dgm:prSet presAssocID="{23994962-47EE-494C-9C95-6BF1E06F86A8}" presName="hierChild2" presStyleCnt="0"/>
      <dgm:spPr/>
    </dgm:pt>
    <dgm:pt modelId="{AECF2477-F59C-4BDB-BE6F-B342FF0332C7}" type="pres">
      <dgm:prSet presAssocID="{94F5727E-23C8-4407-BC99-03D7B835B8C8}" presName="Name10" presStyleLbl="parChTrans1D2" presStyleIdx="0" presStyleCnt="8"/>
      <dgm:spPr/>
      <dgm:t>
        <a:bodyPr/>
        <a:lstStyle/>
        <a:p>
          <a:endParaRPr lang="es-ES"/>
        </a:p>
      </dgm:t>
    </dgm:pt>
    <dgm:pt modelId="{11BF24D4-60AE-471A-A564-ECCA29CDA7E2}" type="pres">
      <dgm:prSet presAssocID="{50CFBA84-ABC4-49AB-8024-1CC0E137CD79}" presName="hierRoot2" presStyleCnt="0"/>
      <dgm:spPr/>
    </dgm:pt>
    <dgm:pt modelId="{4DB2BF09-3D7F-41E0-BD57-A37A4487C3F3}" type="pres">
      <dgm:prSet presAssocID="{50CFBA84-ABC4-49AB-8024-1CC0E137CD79}" presName="composite2" presStyleCnt="0"/>
      <dgm:spPr/>
    </dgm:pt>
    <dgm:pt modelId="{ED857FD6-0B63-4AF7-913F-21094572272C}" type="pres">
      <dgm:prSet presAssocID="{50CFBA84-ABC4-49AB-8024-1CC0E137CD79}" presName="background2" presStyleLbl="node2" presStyleIdx="0" presStyleCnt="8"/>
      <dgm:spPr/>
    </dgm:pt>
    <dgm:pt modelId="{4B9022AA-3762-4921-8AEA-CD4854CA9D62}" type="pres">
      <dgm:prSet presAssocID="{50CFBA84-ABC4-49AB-8024-1CC0E137CD79}" presName="text2" presStyleLbl="fgAcc2" presStyleIdx="0" presStyleCnt="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79EB84B-B1CB-46CA-B568-8EC76D59E164}" type="pres">
      <dgm:prSet presAssocID="{50CFBA84-ABC4-49AB-8024-1CC0E137CD79}" presName="hierChild3" presStyleCnt="0"/>
      <dgm:spPr/>
    </dgm:pt>
    <dgm:pt modelId="{8EB54997-80FA-4E07-B7F9-1EBE5C886628}" type="pres">
      <dgm:prSet presAssocID="{FA63EFEA-7D95-4D3B-B53E-56EFB5B11593}" presName="Name10" presStyleLbl="parChTrans1D2" presStyleIdx="1" presStyleCnt="8"/>
      <dgm:spPr/>
      <dgm:t>
        <a:bodyPr/>
        <a:lstStyle/>
        <a:p>
          <a:endParaRPr lang="es-ES"/>
        </a:p>
      </dgm:t>
    </dgm:pt>
    <dgm:pt modelId="{A7A6980A-0F0C-4596-B314-A7A0DBEA42F8}" type="pres">
      <dgm:prSet presAssocID="{A1A55056-9A4B-42D7-85E7-ACF9BEF04C2C}" presName="hierRoot2" presStyleCnt="0"/>
      <dgm:spPr/>
    </dgm:pt>
    <dgm:pt modelId="{EAF138D3-9DB0-45E9-A71F-778E9DA637A2}" type="pres">
      <dgm:prSet presAssocID="{A1A55056-9A4B-42D7-85E7-ACF9BEF04C2C}" presName="composite2" presStyleCnt="0"/>
      <dgm:spPr/>
    </dgm:pt>
    <dgm:pt modelId="{9DAB34EF-B587-4269-8BF0-D3B31683E86B}" type="pres">
      <dgm:prSet presAssocID="{A1A55056-9A4B-42D7-85E7-ACF9BEF04C2C}" presName="background2" presStyleLbl="node2" presStyleIdx="1" presStyleCnt="8"/>
      <dgm:spPr/>
    </dgm:pt>
    <dgm:pt modelId="{569A5CA3-121C-42E6-9F23-6E1D56DB9F34}" type="pres">
      <dgm:prSet presAssocID="{A1A55056-9A4B-42D7-85E7-ACF9BEF04C2C}" presName="text2" presStyleLbl="fgAcc2" presStyleIdx="1" presStyleCnt="8" custScaleX="1221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1400F16-D49A-4ADB-9E83-4C574D7ECBE5}" type="pres">
      <dgm:prSet presAssocID="{A1A55056-9A4B-42D7-85E7-ACF9BEF04C2C}" presName="hierChild3" presStyleCnt="0"/>
      <dgm:spPr/>
    </dgm:pt>
    <dgm:pt modelId="{065A55A2-0747-4449-8D75-330C55B0FB6B}" type="pres">
      <dgm:prSet presAssocID="{84A3A017-0A8D-4ECF-A960-52EFAEF806A5}" presName="Name10" presStyleLbl="parChTrans1D2" presStyleIdx="2" presStyleCnt="8"/>
      <dgm:spPr/>
      <dgm:t>
        <a:bodyPr/>
        <a:lstStyle/>
        <a:p>
          <a:endParaRPr lang="es-ES"/>
        </a:p>
      </dgm:t>
    </dgm:pt>
    <dgm:pt modelId="{FC18FF2F-C7A9-4974-A070-AC5FC870881C}" type="pres">
      <dgm:prSet presAssocID="{ECEE5880-2C84-4A72-B419-3DF55672C1E3}" presName="hierRoot2" presStyleCnt="0"/>
      <dgm:spPr/>
    </dgm:pt>
    <dgm:pt modelId="{E537C1F2-A7E5-41B6-90C9-7C175B74243E}" type="pres">
      <dgm:prSet presAssocID="{ECEE5880-2C84-4A72-B419-3DF55672C1E3}" presName="composite2" presStyleCnt="0"/>
      <dgm:spPr/>
    </dgm:pt>
    <dgm:pt modelId="{40255699-E171-4431-967C-0A28826D8C02}" type="pres">
      <dgm:prSet presAssocID="{ECEE5880-2C84-4A72-B419-3DF55672C1E3}" presName="background2" presStyleLbl="node2" presStyleIdx="2" presStyleCnt="8"/>
      <dgm:spPr/>
    </dgm:pt>
    <dgm:pt modelId="{820AEF95-C158-4ED5-9D31-154AB328E407}" type="pres">
      <dgm:prSet presAssocID="{ECEE5880-2C84-4A72-B419-3DF55672C1E3}" presName="text2" presStyleLbl="fgAcc2" presStyleIdx="2" presStyleCnt="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9C9959D-7102-4982-8C26-5E014597E58F}" type="pres">
      <dgm:prSet presAssocID="{ECEE5880-2C84-4A72-B419-3DF55672C1E3}" presName="hierChild3" presStyleCnt="0"/>
      <dgm:spPr/>
    </dgm:pt>
    <dgm:pt modelId="{C69DD772-00FA-4397-AAFC-E8EFB9A60317}" type="pres">
      <dgm:prSet presAssocID="{937DAA94-90A7-43AE-93F2-B0F1B571EA09}" presName="Name10" presStyleLbl="parChTrans1D2" presStyleIdx="3" presStyleCnt="8"/>
      <dgm:spPr/>
      <dgm:t>
        <a:bodyPr/>
        <a:lstStyle/>
        <a:p>
          <a:endParaRPr lang="es-ES"/>
        </a:p>
      </dgm:t>
    </dgm:pt>
    <dgm:pt modelId="{C905A3B4-D5C1-4536-B775-F227797ED6D2}" type="pres">
      <dgm:prSet presAssocID="{4896F4CC-7107-45BE-ABE9-63C50405950A}" presName="hierRoot2" presStyleCnt="0"/>
      <dgm:spPr/>
    </dgm:pt>
    <dgm:pt modelId="{26E96BEA-5650-4E1F-93B9-98E7C25B0600}" type="pres">
      <dgm:prSet presAssocID="{4896F4CC-7107-45BE-ABE9-63C50405950A}" presName="composite2" presStyleCnt="0"/>
      <dgm:spPr/>
    </dgm:pt>
    <dgm:pt modelId="{2C76E5C2-CADE-405B-B64E-F4DA0299C123}" type="pres">
      <dgm:prSet presAssocID="{4896F4CC-7107-45BE-ABE9-63C50405950A}" presName="background2" presStyleLbl="node2" presStyleIdx="3" presStyleCnt="8"/>
      <dgm:spPr/>
    </dgm:pt>
    <dgm:pt modelId="{CC7F5830-C15D-414C-82C4-5F0A431D564C}" type="pres">
      <dgm:prSet presAssocID="{4896F4CC-7107-45BE-ABE9-63C50405950A}" presName="text2" presStyleLbl="fgAcc2" presStyleIdx="3" presStyleCnt="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99593AF-0C36-4BAC-984B-1B8B61853BA5}" type="pres">
      <dgm:prSet presAssocID="{4896F4CC-7107-45BE-ABE9-63C50405950A}" presName="hierChild3" presStyleCnt="0"/>
      <dgm:spPr/>
    </dgm:pt>
    <dgm:pt modelId="{1C8A9DEC-10B8-4DDA-AACA-ED904619BCFA}" type="pres">
      <dgm:prSet presAssocID="{7B25D754-D6B1-445D-AB28-7F14073A6BF5}" presName="Name10" presStyleLbl="parChTrans1D2" presStyleIdx="4" presStyleCnt="8"/>
      <dgm:spPr/>
      <dgm:t>
        <a:bodyPr/>
        <a:lstStyle/>
        <a:p>
          <a:endParaRPr lang="es-ES"/>
        </a:p>
      </dgm:t>
    </dgm:pt>
    <dgm:pt modelId="{6E520D71-1F34-4339-946A-C9D4276FBA9C}" type="pres">
      <dgm:prSet presAssocID="{045A31AD-4F2D-4B59-8189-3592C6ED9CC8}" presName="hierRoot2" presStyleCnt="0"/>
      <dgm:spPr/>
    </dgm:pt>
    <dgm:pt modelId="{A455CE0A-B182-420E-B4FB-94B0FB86388F}" type="pres">
      <dgm:prSet presAssocID="{045A31AD-4F2D-4B59-8189-3592C6ED9CC8}" presName="composite2" presStyleCnt="0"/>
      <dgm:spPr/>
    </dgm:pt>
    <dgm:pt modelId="{6CCB7CCB-7078-43BB-99E8-F3F3DC92E8ED}" type="pres">
      <dgm:prSet presAssocID="{045A31AD-4F2D-4B59-8189-3592C6ED9CC8}" presName="background2" presStyleLbl="node2" presStyleIdx="4" presStyleCnt="8"/>
      <dgm:spPr/>
    </dgm:pt>
    <dgm:pt modelId="{425222D1-9682-4FBA-A415-1C4926CB4712}" type="pres">
      <dgm:prSet presAssocID="{045A31AD-4F2D-4B59-8189-3592C6ED9CC8}" presName="text2" presStyleLbl="fgAcc2" presStyleIdx="4" presStyleCnt="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D86E36-1FEA-4770-AAEC-1C03988501DF}" type="pres">
      <dgm:prSet presAssocID="{045A31AD-4F2D-4B59-8189-3592C6ED9CC8}" presName="hierChild3" presStyleCnt="0"/>
      <dgm:spPr/>
    </dgm:pt>
    <dgm:pt modelId="{310D4165-A40A-4747-90A3-3D67EE20CC07}" type="pres">
      <dgm:prSet presAssocID="{82860E09-97B0-4FBD-81FD-4E76C54E6E19}" presName="Name10" presStyleLbl="parChTrans1D2" presStyleIdx="5" presStyleCnt="8"/>
      <dgm:spPr/>
      <dgm:t>
        <a:bodyPr/>
        <a:lstStyle/>
        <a:p>
          <a:endParaRPr lang="es-ES"/>
        </a:p>
      </dgm:t>
    </dgm:pt>
    <dgm:pt modelId="{0312B6BC-EAB6-497F-A02C-72EBFB0732A2}" type="pres">
      <dgm:prSet presAssocID="{DB665AA7-0AB5-470C-8481-3ACAFC8389B5}" presName="hierRoot2" presStyleCnt="0"/>
      <dgm:spPr/>
    </dgm:pt>
    <dgm:pt modelId="{20A0508D-849B-4645-A192-61EFBA0448AF}" type="pres">
      <dgm:prSet presAssocID="{DB665AA7-0AB5-470C-8481-3ACAFC8389B5}" presName="composite2" presStyleCnt="0"/>
      <dgm:spPr/>
    </dgm:pt>
    <dgm:pt modelId="{3DCFE514-A9E6-4265-86F8-E77D60E45872}" type="pres">
      <dgm:prSet presAssocID="{DB665AA7-0AB5-470C-8481-3ACAFC8389B5}" presName="background2" presStyleLbl="node2" presStyleIdx="5" presStyleCnt="8"/>
      <dgm:spPr/>
    </dgm:pt>
    <dgm:pt modelId="{B8ABFD5D-44A2-497A-98E7-0D2A7B7A3652}" type="pres">
      <dgm:prSet presAssocID="{DB665AA7-0AB5-470C-8481-3ACAFC8389B5}" presName="text2" presStyleLbl="fgAcc2" presStyleIdx="5" presStyleCnt="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7208F10-9F3B-49BB-984F-EA37F1018BB1}" type="pres">
      <dgm:prSet presAssocID="{DB665AA7-0AB5-470C-8481-3ACAFC8389B5}" presName="hierChild3" presStyleCnt="0"/>
      <dgm:spPr/>
    </dgm:pt>
    <dgm:pt modelId="{B441E4A4-2501-4A20-B82A-09B7EE99BE75}" type="pres">
      <dgm:prSet presAssocID="{BAFC5E29-A1C7-409A-B053-7F9F14546A0C}" presName="Name10" presStyleLbl="parChTrans1D2" presStyleIdx="6" presStyleCnt="8"/>
      <dgm:spPr/>
      <dgm:t>
        <a:bodyPr/>
        <a:lstStyle/>
        <a:p>
          <a:endParaRPr lang="es-ES"/>
        </a:p>
      </dgm:t>
    </dgm:pt>
    <dgm:pt modelId="{47832A0D-A181-4DB0-890B-5AE59016A72D}" type="pres">
      <dgm:prSet presAssocID="{FF86DF95-2173-42EB-90C3-6BF4703D8188}" presName="hierRoot2" presStyleCnt="0"/>
      <dgm:spPr/>
    </dgm:pt>
    <dgm:pt modelId="{7BF1EFF8-3339-49E7-9254-18E06E7BDCD2}" type="pres">
      <dgm:prSet presAssocID="{FF86DF95-2173-42EB-90C3-6BF4703D8188}" presName="composite2" presStyleCnt="0"/>
      <dgm:spPr/>
    </dgm:pt>
    <dgm:pt modelId="{F4F28B6D-5E1B-4898-9CFD-4D9D7950B8DE}" type="pres">
      <dgm:prSet presAssocID="{FF86DF95-2173-42EB-90C3-6BF4703D8188}" presName="background2" presStyleLbl="node2" presStyleIdx="6" presStyleCnt="8"/>
      <dgm:spPr/>
    </dgm:pt>
    <dgm:pt modelId="{79D88465-89BC-4618-96B0-D286A9B12C32}" type="pres">
      <dgm:prSet presAssocID="{FF86DF95-2173-42EB-90C3-6BF4703D8188}" presName="text2" presStyleLbl="fgAcc2" presStyleIdx="6" presStyleCnt="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6F5E950-6C8D-4086-96A8-438F01F9EAD7}" type="pres">
      <dgm:prSet presAssocID="{FF86DF95-2173-42EB-90C3-6BF4703D8188}" presName="hierChild3" presStyleCnt="0"/>
      <dgm:spPr/>
    </dgm:pt>
    <dgm:pt modelId="{B7D968D4-712E-456A-8BC9-CBD6AB1B046E}" type="pres">
      <dgm:prSet presAssocID="{C7E0B356-5CC9-42A6-A45C-4862D1A697E0}" presName="Name10" presStyleLbl="parChTrans1D2" presStyleIdx="7" presStyleCnt="8"/>
      <dgm:spPr/>
      <dgm:t>
        <a:bodyPr/>
        <a:lstStyle/>
        <a:p>
          <a:endParaRPr lang="es-ES"/>
        </a:p>
      </dgm:t>
    </dgm:pt>
    <dgm:pt modelId="{60E3C2F7-D0A8-4351-BFA6-FCF3D928F115}" type="pres">
      <dgm:prSet presAssocID="{43277B19-A1C5-403E-A5FF-DD2C6AA3FCDD}" presName="hierRoot2" presStyleCnt="0"/>
      <dgm:spPr/>
    </dgm:pt>
    <dgm:pt modelId="{C6DF516F-EC65-4C09-88D2-FBFC37805BFD}" type="pres">
      <dgm:prSet presAssocID="{43277B19-A1C5-403E-A5FF-DD2C6AA3FCDD}" presName="composite2" presStyleCnt="0"/>
      <dgm:spPr/>
    </dgm:pt>
    <dgm:pt modelId="{D26E3765-7E86-487B-BF5B-79C809F1C1BA}" type="pres">
      <dgm:prSet presAssocID="{43277B19-A1C5-403E-A5FF-DD2C6AA3FCDD}" presName="background2" presStyleLbl="node2" presStyleIdx="7" presStyleCnt="8"/>
      <dgm:spPr/>
    </dgm:pt>
    <dgm:pt modelId="{E349A6F7-3C88-4899-9274-6617582EE1A7}" type="pres">
      <dgm:prSet presAssocID="{43277B19-A1C5-403E-A5FF-DD2C6AA3FCDD}" presName="text2" presStyleLbl="fgAcc2" presStyleIdx="7" presStyleCnt="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D246800-5727-4F5F-AD41-28563C86ACF5}" type="pres">
      <dgm:prSet presAssocID="{43277B19-A1C5-403E-A5FF-DD2C6AA3FCDD}" presName="hierChild3" presStyleCnt="0"/>
      <dgm:spPr/>
    </dgm:pt>
  </dgm:ptLst>
  <dgm:cxnLst>
    <dgm:cxn modelId="{F2072A3F-BABC-4519-81AC-A579B011988D}" srcId="{23994962-47EE-494C-9C95-6BF1E06F86A8}" destId="{FF86DF95-2173-42EB-90C3-6BF4703D8188}" srcOrd="6" destOrd="0" parTransId="{BAFC5E29-A1C7-409A-B053-7F9F14546A0C}" sibTransId="{793CDE28-6EE6-4D5F-84F9-ACEFFFAD2F17}"/>
    <dgm:cxn modelId="{C62008E9-5B00-4911-A502-8704F3F879E5}" type="presOf" srcId="{937DAA94-90A7-43AE-93F2-B0F1B571EA09}" destId="{C69DD772-00FA-4397-AAFC-E8EFB9A60317}" srcOrd="0" destOrd="0" presId="urn:microsoft.com/office/officeart/2005/8/layout/hierarchy1"/>
    <dgm:cxn modelId="{995271B5-C784-4A88-AFC3-80AEDE76E721}" type="presOf" srcId="{43277B19-A1C5-403E-A5FF-DD2C6AA3FCDD}" destId="{E349A6F7-3C88-4899-9274-6617582EE1A7}" srcOrd="0" destOrd="0" presId="urn:microsoft.com/office/officeart/2005/8/layout/hierarchy1"/>
    <dgm:cxn modelId="{817240CF-8769-4235-8109-CD2DD35BE3BD}" type="presOf" srcId="{FA63EFEA-7D95-4D3B-B53E-56EFB5B11593}" destId="{8EB54997-80FA-4E07-B7F9-1EBE5C886628}" srcOrd="0" destOrd="0" presId="urn:microsoft.com/office/officeart/2005/8/layout/hierarchy1"/>
    <dgm:cxn modelId="{1B7F8353-7F42-4948-9CD1-130E493E4CE0}" srcId="{23994962-47EE-494C-9C95-6BF1E06F86A8}" destId="{DB665AA7-0AB5-470C-8481-3ACAFC8389B5}" srcOrd="5" destOrd="0" parTransId="{82860E09-97B0-4FBD-81FD-4E76C54E6E19}" sibTransId="{17ADEA58-D644-4D1C-9491-DA88D3B145D4}"/>
    <dgm:cxn modelId="{122BD893-94D5-43D9-BB86-F8205EB89B5A}" srcId="{23994962-47EE-494C-9C95-6BF1E06F86A8}" destId="{045A31AD-4F2D-4B59-8189-3592C6ED9CC8}" srcOrd="4" destOrd="0" parTransId="{7B25D754-D6B1-445D-AB28-7F14073A6BF5}" sibTransId="{92FCC252-C6F1-4F5E-802F-2BFD7D8A920F}"/>
    <dgm:cxn modelId="{DF2D561D-5976-48C7-8B48-2356DA56FB44}" type="presOf" srcId="{F63B7226-E9DC-4BBB-A9CB-928D1E87968F}" destId="{6A410095-868F-4EC6-8C1F-6C4D130EA2F7}" srcOrd="0" destOrd="0" presId="urn:microsoft.com/office/officeart/2005/8/layout/hierarchy1"/>
    <dgm:cxn modelId="{2E4F77D5-2D53-4D4A-92D2-46B121CF8775}" type="presOf" srcId="{7B25D754-D6B1-445D-AB28-7F14073A6BF5}" destId="{1C8A9DEC-10B8-4DDA-AACA-ED904619BCFA}" srcOrd="0" destOrd="0" presId="urn:microsoft.com/office/officeart/2005/8/layout/hierarchy1"/>
    <dgm:cxn modelId="{DE92FE16-3A14-402E-B402-619AA12F2A57}" type="presOf" srcId="{4896F4CC-7107-45BE-ABE9-63C50405950A}" destId="{CC7F5830-C15D-414C-82C4-5F0A431D564C}" srcOrd="0" destOrd="0" presId="urn:microsoft.com/office/officeart/2005/8/layout/hierarchy1"/>
    <dgm:cxn modelId="{1D2E56C3-0958-4029-98A8-F78C92916BA6}" type="presOf" srcId="{C7E0B356-5CC9-42A6-A45C-4862D1A697E0}" destId="{B7D968D4-712E-456A-8BC9-CBD6AB1B046E}" srcOrd="0" destOrd="0" presId="urn:microsoft.com/office/officeart/2005/8/layout/hierarchy1"/>
    <dgm:cxn modelId="{F734F1C4-A8AB-47DF-BD17-D234DD8B6F16}" type="presOf" srcId="{DB665AA7-0AB5-470C-8481-3ACAFC8389B5}" destId="{B8ABFD5D-44A2-497A-98E7-0D2A7B7A3652}" srcOrd="0" destOrd="0" presId="urn:microsoft.com/office/officeart/2005/8/layout/hierarchy1"/>
    <dgm:cxn modelId="{E1E685AC-BE50-4346-BEFD-537A7BD95FF0}" type="presOf" srcId="{82860E09-97B0-4FBD-81FD-4E76C54E6E19}" destId="{310D4165-A40A-4747-90A3-3D67EE20CC07}" srcOrd="0" destOrd="0" presId="urn:microsoft.com/office/officeart/2005/8/layout/hierarchy1"/>
    <dgm:cxn modelId="{55CA16A1-43B6-4ABB-97B1-DF8D37F3273B}" srcId="{23994962-47EE-494C-9C95-6BF1E06F86A8}" destId="{A1A55056-9A4B-42D7-85E7-ACF9BEF04C2C}" srcOrd="1" destOrd="0" parTransId="{FA63EFEA-7D95-4D3B-B53E-56EFB5B11593}" sibTransId="{E05046A7-21D8-4A94-A8BD-46DC4CF5634D}"/>
    <dgm:cxn modelId="{4A856C8D-90BC-46F5-A407-A17D922AE710}" type="presOf" srcId="{94F5727E-23C8-4407-BC99-03D7B835B8C8}" destId="{AECF2477-F59C-4BDB-BE6F-B342FF0332C7}" srcOrd="0" destOrd="0" presId="urn:microsoft.com/office/officeart/2005/8/layout/hierarchy1"/>
    <dgm:cxn modelId="{B3848A41-7097-461E-9196-CA5CCE18843D}" type="presOf" srcId="{A1A55056-9A4B-42D7-85E7-ACF9BEF04C2C}" destId="{569A5CA3-121C-42E6-9F23-6E1D56DB9F34}" srcOrd="0" destOrd="0" presId="urn:microsoft.com/office/officeart/2005/8/layout/hierarchy1"/>
    <dgm:cxn modelId="{DD6BE2BB-89A5-4425-92BA-7FFFD340E101}" type="presOf" srcId="{23994962-47EE-494C-9C95-6BF1E06F86A8}" destId="{5EB14008-943E-4015-9D09-EBC9D27B9961}" srcOrd="0" destOrd="0" presId="urn:microsoft.com/office/officeart/2005/8/layout/hierarchy1"/>
    <dgm:cxn modelId="{B3C61B55-A160-41D6-BE2B-539CF5BCB36C}" type="presOf" srcId="{84A3A017-0A8D-4ECF-A960-52EFAEF806A5}" destId="{065A55A2-0747-4449-8D75-330C55B0FB6B}" srcOrd="0" destOrd="0" presId="urn:microsoft.com/office/officeart/2005/8/layout/hierarchy1"/>
    <dgm:cxn modelId="{691EC316-9FAA-430C-8E02-A2B50898FC3C}" srcId="{F63B7226-E9DC-4BBB-A9CB-928D1E87968F}" destId="{23994962-47EE-494C-9C95-6BF1E06F86A8}" srcOrd="0" destOrd="0" parTransId="{51C0C2C5-A0F5-4B5B-96CB-4A6D76756C8E}" sibTransId="{7F0D3F88-BE0D-4E54-A936-CBD0F5F7A4BA}"/>
    <dgm:cxn modelId="{F8F1FAB0-1D1B-488E-B935-173187F8BF2C}" srcId="{23994962-47EE-494C-9C95-6BF1E06F86A8}" destId="{4896F4CC-7107-45BE-ABE9-63C50405950A}" srcOrd="3" destOrd="0" parTransId="{937DAA94-90A7-43AE-93F2-B0F1B571EA09}" sibTransId="{F62806A8-779B-42D2-BD2A-70A68252FF92}"/>
    <dgm:cxn modelId="{CB3805CB-0DE9-4273-AC91-AC26A01F9585}" type="presOf" srcId="{FF86DF95-2173-42EB-90C3-6BF4703D8188}" destId="{79D88465-89BC-4618-96B0-D286A9B12C32}" srcOrd="0" destOrd="0" presId="urn:microsoft.com/office/officeart/2005/8/layout/hierarchy1"/>
    <dgm:cxn modelId="{07941A1E-B1DF-4E38-9B9C-B6E7E58E1115}" srcId="{23994962-47EE-494C-9C95-6BF1E06F86A8}" destId="{ECEE5880-2C84-4A72-B419-3DF55672C1E3}" srcOrd="2" destOrd="0" parTransId="{84A3A017-0A8D-4ECF-A960-52EFAEF806A5}" sibTransId="{928D30E1-C5AC-4F2C-A3A3-F376833E4E56}"/>
    <dgm:cxn modelId="{A4EC303F-A683-4B1B-AC07-37B81D25AFB1}" type="presOf" srcId="{BAFC5E29-A1C7-409A-B053-7F9F14546A0C}" destId="{B441E4A4-2501-4A20-B82A-09B7EE99BE75}" srcOrd="0" destOrd="0" presId="urn:microsoft.com/office/officeart/2005/8/layout/hierarchy1"/>
    <dgm:cxn modelId="{835765F8-6284-4E2A-9208-74247092C964}" type="presOf" srcId="{045A31AD-4F2D-4B59-8189-3592C6ED9CC8}" destId="{425222D1-9682-4FBA-A415-1C4926CB4712}" srcOrd="0" destOrd="0" presId="urn:microsoft.com/office/officeart/2005/8/layout/hierarchy1"/>
    <dgm:cxn modelId="{FB0200FD-E4AA-4148-9D39-66A87E865EE1}" srcId="{23994962-47EE-494C-9C95-6BF1E06F86A8}" destId="{50CFBA84-ABC4-49AB-8024-1CC0E137CD79}" srcOrd="0" destOrd="0" parTransId="{94F5727E-23C8-4407-BC99-03D7B835B8C8}" sibTransId="{3F737933-8AEA-40CD-A785-651C61C27DE2}"/>
    <dgm:cxn modelId="{32B41DFF-1A58-4B06-B0DD-2D6C05097C20}" srcId="{23994962-47EE-494C-9C95-6BF1E06F86A8}" destId="{43277B19-A1C5-403E-A5FF-DD2C6AA3FCDD}" srcOrd="7" destOrd="0" parTransId="{C7E0B356-5CC9-42A6-A45C-4862D1A697E0}" sibTransId="{5DAC23E4-4320-45F9-8ED3-5C237095CE6F}"/>
    <dgm:cxn modelId="{224362FB-CD5E-47FD-8C41-C89B2E4B974F}" type="presOf" srcId="{ECEE5880-2C84-4A72-B419-3DF55672C1E3}" destId="{820AEF95-C158-4ED5-9D31-154AB328E407}" srcOrd="0" destOrd="0" presId="urn:microsoft.com/office/officeart/2005/8/layout/hierarchy1"/>
    <dgm:cxn modelId="{E259B189-FEE0-4705-BB5A-27E9717444CA}" type="presOf" srcId="{50CFBA84-ABC4-49AB-8024-1CC0E137CD79}" destId="{4B9022AA-3762-4921-8AEA-CD4854CA9D62}" srcOrd="0" destOrd="0" presId="urn:microsoft.com/office/officeart/2005/8/layout/hierarchy1"/>
    <dgm:cxn modelId="{1C9D8BE9-D96E-4F14-B04B-8D56792BE193}" type="presParOf" srcId="{6A410095-868F-4EC6-8C1F-6C4D130EA2F7}" destId="{719EC1A7-DE07-4804-81C7-8C523433C5BC}" srcOrd="0" destOrd="0" presId="urn:microsoft.com/office/officeart/2005/8/layout/hierarchy1"/>
    <dgm:cxn modelId="{939F36C7-2296-40B9-9CC2-7A092AE123CE}" type="presParOf" srcId="{719EC1A7-DE07-4804-81C7-8C523433C5BC}" destId="{A2756A75-156A-489E-BD22-4D460E01C934}" srcOrd="0" destOrd="0" presId="urn:microsoft.com/office/officeart/2005/8/layout/hierarchy1"/>
    <dgm:cxn modelId="{235AAD82-B5CD-4EB3-9350-C845545AAA2F}" type="presParOf" srcId="{A2756A75-156A-489E-BD22-4D460E01C934}" destId="{CD005694-C462-45F2-928D-DF874D0597DE}" srcOrd="0" destOrd="0" presId="urn:microsoft.com/office/officeart/2005/8/layout/hierarchy1"/>
    <dgm:cxn modelId="{0B398640-0FA8-44E3-BCA6-1D4E93EE5DB6}" type="presParOf" srcId="{A2756A75-156A-489E-BD22-4D460E01C934}" destId="{5EB14008-943E-4015-9D09-EBC9D27B9961}" srcOrd="1" destOrd="0" presId="urn:microsoft.com/office/officeart/2005/8/layout/hierarchy1"/>
    <dgm:cxn modelId="{4DF3B841-7112-4D70-B2C3-CD7CC4A8641C}" type="presParOf" srcId="{719EC1A7-DE07-4804-81C7-8C523433C5BC}" destId="{28AF027C-8450-46E6-BBE6-C18A7E4C5D51}" srcOrd="1" destOrd="0" presId="urn:microsoft.com/office/officeart/2005/8/layout/hierarchy1"/>
    <dgm:cxn modelId="{96E92A50-BB34-44AF-A24F-C370188F715D}" type="presParOf" srcId="{28AF027C-8450-46E6-BBE6-C18A7E4C5D51}" destId="{AECF2477-F59C-4BDB-BE6F-B342FF0332C7}" srcOrd="0" destOrd="0" presId="urn:microsoft.com/office/officeart/2005/8/layout/hierarchy1"/>
    <dgm:cxn modelId="{5958AE42-D288-44B5-9F8A-BCAE232B98F5}" type="presParOf" srcId="{28AF027C-8450-46E6-BBE6-C18A7E4C5D51}" destId="{11BF24D4-60AE-471A-A564-ECCA29CDA7E2}" srcOrd="1" destOrd="0" presId="urn:microsoft.com/office/officeart/2005/8/layout/hierarchy1"/>
    <dgm:cxn modelId="{C2E66316-BFE5-4E2D-A94B-471BFB4217DC}" type="presParOf" srcId="{11BF24D4-60AE-471A-A564-ECCA29CDA7E2}" destId="{4DB2BF09-3D7F-41E0-BD57-A37A4487C3F3}" srcOrd="0" destOrd="0" presId="urn:microsoft.com/office/officeart/2005/8/layout/hierarchy1"/>
    <dgm:cxn modelId="{C58799F6-D5F1-41F4-B766-32CC525A6DAA}" type="presParOf" srcId="{4DB2BF09-3D7F-41E0-BD57-A37A4487C3F3}" destId="{ED857FD6-0B63-4AF7-913F-21094572272C}" srcOrd="0" destOrd="0" presId="urn:microsoft.com/office/officeart/2005/8/layout/hierarchy1"/>
    <dgm:cxn modelId="{3B87A066-ED8A-47AE-9C93-A4C1D6D6758A}" type="presParOf" srcId="{4DB2BF09-3D7F-41E0-BD57-A37A4487C3F3}" destId="{4B9022AA-3762-4921-8AEA-CD4854CA9D62}" srcOrd="1" destOrd="0" presId="urn:microsoft.com/office/officeart/2005/8/layout/hierarchy1"/>
    <dgm:cxn modelId="{192DB36D-4D72-43FD-997B-03532434C7D3}" type="presParOf" srcId="{11BF24D4-60AE-471A-A564-ECCA29CDA7E2}" destId="{779EB84B-B1CB-46CA-B568-8EC76D59E164}" srcOrd="1" destOrd="0" presId="urn:microsoft.com/office/officeart/2005/8/layout/hierarchy1"/>
    <dgm:cxn modelId="{9B7FB35C-0314-40B3-9714-A7D999B0A4AB}" type="presParOf" srcId="{28AF027C-8450-46E6-BBE6-C18A7E4C5D51}" destId="{8EB54997-80FA-4E07-B7F9-1EBE5C886628}" srcOrd="2" destOrd="0" presId="urn:microsoft.com/office/officeart/2005/8/layout/hierarchy1"/>
    <dgm:cxn modelId="{7585F773-D272-4766-BF0F-BC475228CA12}" type="presParOf" srcId="{28AF027C-8450-46E6-BBE6-C18A7E4C5D51}" destId="{A7A6980A-0F0C-4596-B314-A7A0DBEA42F8}" srcOrd="3" destOrd="0" presId="urn:microsoft.com/office/officeart/2005/8/layout/hierarchy1"/>
    <dgm:cxn modelId="{10EA3C28-69B2-4DDE-95FC-01216A6F790D}" type="presParOf" srcId="{A7A6980A-0F0C-4596-B314-A7A0DBEA42F8}" destId="{EAF138D3-9DB0-45E9-A71F-778E9DA637A2}" srcOrd="0" destOrd="0" presId="urn:microsoft.com/office/officeart/2005/8/layout/hierarchy1"/>
    <dgm:cxn modelId="{D592C782-C413-4719-923E-D55933C5EFE2}" type="presParOf" srcId="{EAF138D3-9DB0-45E9-A71F-778E9DA637A2}" destId="{9DAB34EF-B587-4269-8BF0-D3B31683E86B}" srcOrd="0" destOrd="0" presId="urn:microsoft.com/office/officeart/2005/8/layout/hierarchy1"/>
    <dgm:cxn modelId="{443D2873-0599-4D7C-A1B7-C0DE85D0A5D4}" type="presParOf" srcId="{EAF138D3-9DB0-45E9-A71F-778E9DA637A2}" destId="{569A5CA3-121C-42E6-9F23-6E1D56DB9F34}" srcOrd="1" destOrd="0" presId="urn:microsoft.com/office/officeart/2005/8/layout/hierarchy1"/>
    <dgm:cxn modelId="{AB0374E2-7A5D-47C8-8AE4-1A3694C071B0}" type="presParOf" srcId="{A7A6980A-0F0C-4596-B314-A7A0DBEA42F8}" destId="{71400F16-D49A-4ADB-9E83-4C574D7ECBE5}" srcOrd="1" destOrd="0" presId="urn:microsoft.com/office/officeart/2005/8/layout/hierarchy1"/>
    <dgm:cxn modelId="{7FC1706C-595C-4E63-9D2F-644A0574F445}" type="presParOf" srcId="{28AF027C-8450-46E6-BBE6-C18A7E4C5D51}" destId="{065A55A2-0747-4449-8D75-330C55B0FB6B}" srcOrd="4" destOrd="0" presId="urn:microsoft.com/office/officeart/2005/8/layout/hierarchy1"/>
    <dgm:cxn modelId="{009E252A-9634-4D3B-9888-1F20C2BE0677}" type="presParOf" srcId="{28AF027C-8450-46E6-BBE6-C18A7E4C5D51}" destId="{FC18FF2F-C7A9-4974-A070-AC5FC870881C}" srcOrd="5" destOrd="0" presId="urn:microsoft.com/office/officeart/2005/8/layout/hierarchy1"/>
    <dgm:cxn modelId="{01E7FE3F-0635-4847-93DF-E0E73CCE3C25}" type="presParOf" srcId="{FC18FF2F-C7A9-4974-A070-AC5FC870881C}" destId="{E537C1F2-A7E5-41B6-90C9-7C175B74243E}" srcOrd="0" destOrd="0" presId="urn:microsoft.com/office/officeart/2005/8/layout/hierarchy1"/>
    <dgm:cxn modelId="{C22EEDFB-8CBE-489A-BF9E-1A67C8C5D358}" type="presParOf" srcId="{E537C1F2-A7E5-41B6-90C9-7C175B74243E}" destId="{40255699-E171-4431-967C-0A28826D8C02}" srcOrd="0" destOrd="0" presId="urn:microsoft.com/office/officeart/2005/8/layout/hierarchy1"/>
    <dgm:cxn modelId="{0AA1D497-48F2-45F9-9738-F108654C381C}" type="presParOf" srcId="{E537C1F2-A7E5-41B6-90C9-7C175B74243E}" destId="{820AEF95-C158-4ED5-9D31-154AB328E407}" srcOrd="1" destOrd="0" presId="urn:microsoft.com/office/officeart/2005/8/layout/hierarchy1"/>
    <dgm:cxn modelId="{80AC4A29-6975-47F4-97D8-F2D6B441AF7A}" type="presParOf" srcId="{FC18FF2F-C7A9-4974-A070-AC5FC870881C}" destId="{09C9959D-7102-4982-8C26-5E014597E58F}" srcOrd="1" destOrd="0" presId="urn:microsoft.com/office/officeart/2005/8/layout/hierarchy1"/>
    <dgm:cxn modelId="{52B75071-AF99-4123-A068-B1D7991C5F09}" type="presParOf" srcId="{28AF027C-8450-46E6-BBE6-C18A7E4C5D51}" destId="{C69DD772-00FA-4397-AAFC-E8EFB9A60317}" srcOrd="6" destOrd="0" presId="urn:microsoft.com/office/officeart/2005/8/layout/hierarchy1"/>
    <dgm:cxn modelId="{A3A67D3B-E9F2-40AE-A409-D04A02D406F0}" type="presParOf" srcId="{28AF027C-8450-46E6-BBE6-C18A7E4C5D51}" destId="{C905A3B4-D5C1-4536-B775-F227797ED6D2}" srcOrd="7" destOrd="0" presId="urn:microsoft.com/office/officeart/2005/8/layout/hierarchy1"/>
    <dgm:cxn modelId="{23718287-4A8D-454D-A553-C8103B06CE25}" type="presParOf" srcId="{C905A3B4-D5C1-4536-B775-F227797ED6D2}" destId="{26E96BEA-5650-4E1F-93B9-98E7C25B0600}" srcOrd="0" destOrd="0" presId="urn:microsoft.com/office/officeart/2005/8/layout/hierarchy1"/>
    <dgm:cxn modelId="{48B031B0-36C8-4FB3-B0B7-102274341D73}" type="presParOf" srcId="{26E96BEA-5650-4E1F-93B9-98E7C25B0600}" destId="{2C76E5C2-CADE-405B-B64E-F4DA0299C123}" srcOrd="0" destOrd="0" presId="urn:microsoft.com/office/officeart/2005/8/layout/hierarchy1"/>
    <dgm:cxn modelId="{C26901F1-82C7-4AF4-B9A4-29D8291BCC9F}" type="presParOf" srcId="{26E96BEA-5650-4E1F-93B9-98E7C25B0600}" destId="{CC7F5830-C15D-414C-82C4-5F0A431D564C}" srcOrd="1" destOrd="0" presId="urn:microsoft.com/office/officeart/2005/8/layout/hierarchy1"/>
    <dgm:cxn modelId="{A1B41ABA-A8B7-487F-B407-7316D3F3F343}" type="presParOf" srcId="{C905A3B4-D5C1-4536-B775-F227797ED6D2}" destId="{A99593AF-0C36-4BAC-984B-1B8B61853BA5}" srcOrd="1" destOrd="0" presId="urn:microsoft.com/office/officeart/2005/8/layout/hierarchy1"/>
    <dgm:cxn modelId="{CE6649AE-A552-4859-A9EB-6AE8329F3161}" type="presParOf" srcId="{28AF027C-8450-46E6-BBE6-C18A7E4C5D51}" destId="{1C8A9DEC-10B8-4DDA-AACA-ED904619BCFA}" srcOrd="8" destOrd="0" presId="urn:microsoft.com/office/officeart/2005/8/layout/hierarchy1"/>
    <dgm:cxn modelId="{F9814EA3-17F3-46A1-9C73-9CCE13CDA5F4}" type="presParOf" srcId="{28AF027C-8450-46E6-BBE6-C18A7E4C5D51}" destId="{6E520D71-1F34-4339-946A-C9D4276FBA9C}" srcOrd="9" destOrd="0" presId="urn:microsoft.com/office/officeart/2005/8/layout/hierarchy1"/>
    <dgm:cxn modelId="{C5F73390-6DA9-452D-98DB-73014D4BF050}" type="presParOf" srcId="{6E520D71-1F34-4339-946A-C9D4276FBA9C}" destId="{A455CE0A-B182-420E-B4FB-94B0FB86388F}" srcOrd="0" destOrd="0" presId="urn:microsoft.com/office/officeart/2005/8/layout/hierarchy1"/>
    <dgm:cxn modelId="{BD05A639-8D0B-4C7E-978D-003E218A641B}" type="presParOf" srcId="{A455CE0A-B182-420E-B4FB-94B0FB86388F}" destId="{6CCB7CCB-7078-43BB-99E8-F3F3DC92E8ED}" srcOrd="0" destOrd="0" presId="urn:microsoft.com/office/officeart/2005/8/layout/hierarchy1"/>
    <dgm:cxn modelId="{90B4F7A3-AC55-464B-9AEA-3ABA793F2433}" type="presParOf" srcId="{A455CE0A-B182-420E-B4FB-94B0FB86388F}" destId="{425222D1-9682-4FBA-A415-1C4926CB4712}" srcOrd="1" destOrd="0" presId="urn:microsoft.com/office/officeart/2005/8/layout/hierarchy1"/>
    <dgm:cxn modelId="{76F63177-F3AE-4B97-A47C-6BF6258F40A1}" type="presParOf" srcId="{6E520D71-1F34-4339-946A-C9D4276FBA9C}" destId="{C3D86E36-1FEA-4770-AAEC-1C03988501DF}" srcOrd="1" destOrd="0" presId="urn:microsoft.com/office/officeart/2005/8/layout/hierarchy1"/>
    <dgm:cxn modelId="{47619108-7C4D-4B22-A06D-E96C4B2FB895}" type="presParOf" srcId="{28AF027C-8450-46E6-BBE6-C18A7E4C5D51}" destId="{310D4165-A40A-4747-90A3-3D67EE20CC07}" srcOrd="10" destOrd="0" presId="urn:microsoft.com/office/officeart/2005/8/layout/hierarchy1"/>
    <dgm:cxn modelId="{836CE70F-3239-451D-B84A-91C9DCF4DDFE}" type="presParOf" srcId="{28AF027C-8450-46E6-BBE6-C18A7E4C5D51}" destId="{0312B6BC-EAB6-497F-A02C-72EBFB0732A2}" srcOrd="11" destOrd="0" presId="urn:microsoft.com/office/officeart/2005/8/layout/hierarchy1"/>
    <dgm:cxn modelId="{F31724EB-482D-4179-A722-089D33EB561A}" type="presParOf" srcId="{0312B6BC-EAB6-497F-A02C-72EBFB0732A2}" destId="{20A0508D-849B-4645-A192-61EFBA0448AF}" srcOrd="0" destOrd="0" presId="urn:microsoft.com/office/officeart/2005/8/layout/hierarchy1"/>
    <dgm:cxn modelId="{B3266EB1-4E70-488B-9321-61CBA917C2A4}" type="presParOf" srcId="{20A0508D-849B-4645-A192-61EFBA0448AF}" destId="{3DCFE514-A9E6-4265-86F8-E77D60E45872}" srcOrd="0" destOrd="0" presId="urn:microsoft.com/office/officeart/2005/8/layout/hierarchy1"/>
    <dgm:cxn modelId="{74294E14-D420-48AD-AEE5-F1B63596F4CD}" type="presParOf" srcId="{20A0508D-849B-4645-A192-61EFBA0448AF}" destId="{B8ABFD5D-44A2-497A-98E7-0D2A7B7A3652}" srcOrd="1" destOrd="0" presId="urn:microsoft.com/office/officeart/2005/8/layout/hierarchy1"/>
    <dgm:cxn modelId="{295371DE-5E9C-4CCA-9024-3E49E9B0F060}" type="presParOf" srcId="{0312B6BC-EAB6-497F-A02C-72EBFB0732A2}" destId="{47208F10-9F3B-49BB-984F-EA37F1018BB1}" srcOrd="1" destOrd="0" presId="urn:microsoft.com/office/officeart/2005/8/layout/hierarchy1"/>
    <dgm:cxn modelId="{7FE7E097-E07D-4FFE-8DC8-77B828AC3298}" type="presParOf" srcId="{28AF027C-8450-46E6-BBE6-C18A7E4C5D51}" destId="{B441E4A4-2501-4A20-B82A-09B7EE99BE75}" srcOrd="12" destOrd="0" presId="urn:microsoft.com/office/officeart/2005/8/layout/hierarchy1"/>
    <dgm:cxn modelId="{35D433DC-5048-4C90-AE17-71B470F74F33}" type="presParOf" srcId="{28AF027C-8450-46E6-BBE6-C18A7E4C5D51}" destId="{47832A0D-A181-4DB0-890B-5AE59016A72D}" srcOrd="13" destOrd="0" presId="urn:microsoft.com/office/officeart/2005/8/layout/hierarchy1"/>
    <dgm:cxn modelId="{5D67A338-6B65-4E5F-B533-EB3956D65725}" type="presParOf" srcId="{47832A0D-A181-4DB0-890B-5AE59016A72D}" destId="{7BF1EFF8-3339-49E7-9254-18E06E7BDCD2}" srcOrd="0" destOrd="0" presId="urn:microsoft.com/office/officeart/2005/8/layout/hierarchy1"/>
    <dgm:cxn modelId="{529BCA09-693C-46D5-839D-5607524CF079}" type="presParOf" srcId="{7BF1EFF8-3339-49E7-9254-18E06E7BDCD2}" destId="{F4F28B6D-5E1B-4898-9CFD-4D9D7950B8DE}" srcOrd="0" destOrd="0" presId="urn:microsoft.com/office/officeart/2005/8/layout/hierarchy1"/>
    <dgm:cxn modelId="{F464C872-FE7A-47A1-A17A-7566A0376D0A}" type="presParOf" srcId="{7BF1EFF8-3339-49E7-9254-18E06E7BDCD2}" destId="{79D88465-89BC-4618-96B0-D286A9B12C32}" srcOrd="1" destOrd="0" presId="urn:microsoft.com/office/officeart/2005/8/layout/hierarchy1"/>
    <dgm:cxn modelId="{5170BB00-750F-46DF-9D5F-E45F56F60501}" type="presParOf" srcId="{47832A0D-A181-4DB0-890B-5AE59016A72D}" destId="{86F5E950-6C8D-4086-96A8-438F01F9EAD7}" srcOrd="1" destOrd="0" presId="urn:microsoft.com/office/officeart/2005/8/layout/hierarchy1"/>
    <dgm:cxn modelId="{4CF74A35-46FC-4939-9D8E-7BA1EE5A7E48}" type="presParOf" srcId="{28AF027C-8450-46E6-BBE6-C18A7E4C5D51}" destId="{B7D968D4-712E-456A-8BC9-CBD6AB1B046E}" srcOrd="14" destOrd="0" presId="urn:microsoft.com/office/officeart/2005/8/layout/hierarchy1"/>
    <dgm:cxn modelId="{4F4FA8DE-C64F-47B4-BB7C-250ED988018A}" type="presParOf" srcId="{28AF027C-8450-46E6-BBE6-C18A7E4C5D51}" destId="{60E3C2F7-D0A8-4351-BFA6-FCF3D928F115}" srcOrd="15" destOrd="0" presId="urn:microsoft.com/office/officeart/2005/8/layout/hierarchy1"/>
    <dgm:cxn modelId="{E3A755E9-D8A4-487D-8D5D-F413B9B7441F}" type="presParOf" srcId="{60E3C2F7-D0A8-4351-BFA6-FCF3D928F115}" destId="{C6DF516F-EC65-4C09-88D2-FBFC37805BFD}" srcOrd="0" destOrd="0" presId="urn:microsoft.com/office/officeart/2005/8/layout/hierarchy1"/>
    <dgm:cxn modelId="{02A42754-4F80-41B8-A6C4-4746DE3D2576}" type="presParOf" srcId="{C6DF516F-EC65-4C09-88D2-FBFC37805BFD}" destId="{D26E3765-7E86-487B-BF5B-79C809F1C1BA}" srcOrd="0" destOrd="0" presId="urn:microsoft.com/office/officeart/2005/8/layout/hierarchy1"/>
    <dgm:cxn modelId="{45494EB8-91A9-49A5-8829-A63DA3C53D9E}" type="presParOf" srcId="{C6DF516F-EC65-4C09-88D2-FBFC37805BFD}" destId="{E349A6F7-3C88-4899-9274-6617582EE1A7}" srcOrd="1" destOrd="0" presId="urn:microsoft.com/office/officeart/2005/8/layout/hierarchy1"/>
    <dgm:cxn modelId="{A073A879-A433-4063-9324-70113C55DC26}" type="presParOf" srcId="{60E3C2F7-D0A8-4351-BFA6-FCF3D928F115}" destId="{3D246800-5727-4F5F-AD41-28563C86ACF5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63B7226-E9DC-4BBB-A9CB-928D1E87968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3994962-47EE-494C-9C95-6BF1E06F86A8}">
      <dgm:prSet phldrT="[Texto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es-ES" sz="16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EN COLABORACIÓN</a:t>
          </a:r>
        </a:p>
        <a:p>
          <a:r>
            <a:rPr lang="es-ES" sz="16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CON EL INSTITUTO DE LA JUVENTUD </a:t>
          </a:r>
        </a:p>
        <a:p>
          <a:r>
            <a:rPr lang="es-ES" sz="16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</a:t>
          </a:r>
        </a:p>
        <a:p>
          <a:r>
            <a:rPr lang="es-ES" sz="16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EXTREMADURA</a:t>
          </a:r>
          <a:endParaRPr lang="es-ES" sz="16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1C0C2C5-A0F5-4B5B-96CB-4A6D76756C8E}" type="parTrans" cxnId="{691EC316-9FAA-430C-8E02-A2B50898FC3C}">
      <dgm:prSet/>
      <dgm:spPr/>
      <dgm:t>
        <a:bodyPr/>
        <a:lstStyle/>
        <a:p>
          <a:endParaRPr lang="es-ES"/>
        </a:p>
      </dgm:t>
    </dgm:pt>
    <dgm:pt modelId="{7F0D3F88-BE0D-4E54-A936-CBD0F5F7A4BA}" type="sibTrans" cxnId="{691EC316-9FAA-430C-8E02-A2B50898FC3C}">
      <dgm:prSet/>
      <dgm:spPr/>
      <dgm:t>
        <a:bodyPr/>
        <a:lstStyle/>
        <a:p>
          <a:endParaRPr lang="es-ES"/>
        </a:p>
      </dgm:t>
    </dgm:pt>
    <dgm:pt modelId="{ECEE5880-2C84-4A72-B419-3DF55672C1E3}">
      <dgm:prSet custT="1"/>
      <dgm:spPr/>
      <dgm:t>
        <a:bodyPr/>
        <a:lstStyle/>
        <a:p>
          <a:r>
            <a:rPr lang="es-ES" sz="1000" b="0" dirty="0" smtClean="0">
              <a:latin typeface="Arial" pitchFamily="34" charset="0"/>
              <a:cs typeface="Arial" pitchFamily="34" charset="0"/>
            </a:rPr>
            <a:t>CRUSOS, </a:t>
          </a:r>
        </a:p>
        <a:p>
          <a:r>
            <a:rPr lang="es-ES" sz="1000" b="0" dirty="0" smtClean="0">
              <a:latin typeface="Arial" pitchFamily="34" charset="0"/>
              <a:cs typeface="Arial" pitchFamily="34" charset="0"/>
            </a:rPr>
            <a:t> JORNADAS</a:t>
          </a:r>
        </a:p>
        <a:p>
          <a:r>
            <a:rPr lang="es-ES" sz="1000" b="0" dirty="0" smtClean="0">
              <a:latin typeface="Arial" pitchFamily="34" charset="0"/>
              <a:cs typeface="Arial" pitchFamily="34" charset="0"/>
            </a:rPr>
            <a:t>Y CONGRESOS</a:t>
          </a:r>
        </a:p>
        <a:p>
          <a:endParaRPr lang="es-ES" sz="800" b="1" dirty="0"/>
        </a:p>
      </dgm:t>
    </dgm:pt>
    <dgm:pt modelId="{84A3A017-0A8D-4ECF-A960-52EFAEF806A5}" type="parTrans" cxnId="{07941A1E-B1DF-4E38-9B9C-B6E7E58E1115}">
      <dgm:prSet/>
      <dgm:spPr/>
      <dgm:t>
        <a:bodyPr/>
        <a:lstStyle/>
        <a:p>
          <a:endParaRPr lang="es-ES"/>
        </a:p>
      </dgm:t>
    </dgm:pt>
    <dgm:pt modelId="{928D30E1-C5AC-4F2C-A3A3-F376833E4E56}" type="sibTrans" cxnId="{07941A1E-B1DF-4E38-9B9C-B6E7E58E1115}">
      <dgm:prSet/>
      <dgm:spPr/>
      <dgm:t>
        <a:bodyPr/>
        <a:lstStyle/>
        <a:p>
          <a:endParaRPr lang="es-ES"/>
        </a:p>
      </dgm:t>
    </dgm:pt>
    <dgm:pt modelId="{4896F4CC-7107-45BE-ABE9-63C50405950A}">
      <dgm:prSet custT="1"/>
      <dgm:spPr/>
      <dgm:t>
        <a:bodyPr/>
        <a:lstStyle/>
        <a:p>
          <a:r>
            <a:rPr lang="es-ES" sz="1000" b="0" dirty="0" smtClean="0">
              <a:latin typeface="Arial" pitchFamily="34" charset="0"/>
              <a:cs typeface="Arial" pitchFamily="34" charset="0"/>
            </a:rPr>
            <a:t>BECAS Y AYUDAS</a:t>
          </a:r>
          <a:endParaRPr lang="es-ES" sz="1000" b="0" dirty="0">
            <a:latin typeface="Arial" pitchFamily="34" charset="0"/>
            <a:cs typeface="Arial" pitchFamily="34" charset="0"/>
          </a:endParaRPr>
        </a:p>
      </dgm:t>
    </dgm:pt>
    <dgm:pt modelId="{937DAA94-90A7-43AE-93F2-B0F1B571EA09}" type="parTrans" cxnId="{F8F1FAB0-1D1B-488E-B935-173187F8BF2C}">
      <dgm:prSet/>
      <dgm:spPr/>
      <dgm:t>
        <a:bodyPr/>
        <a:lstStyle/>
        <a:p>
          <a:endParaRPr lang="es-ES"/>
        </a:p>
      </dgm:t>
    </dgm:pt>
    <dgm:pt modelId="{F62806A8-779B-42D2-BD2A-70A68252FF92}" type="sibTrans" cxnId="{F8F1FAB0-1D1B-488E-B935-173187F8BF2C}">
      <dgm:prSet/>
      <dgm:spPr/>
      <dgm:t>
        <a:bodyPr/>
        <a:lstStyle/>
        <a:p>
          <a:endParaRPr lang="es-ES"/>
        </a:p>
      </dgm:t>
    </dgm:pt>
    <dgm:pt modelId="{045A31AD-4F2D-4B59-8189-3592C6ED9CC8}">
      <dgm:prSet custT="1"/>
      <dgm:spPr/>
      <dgm:t>
        <a:bodyPr/>
        <a:lstStyle/>
        <a:p>
          <a:r>
            <a:rPr lang="es-ES" sz="1000" b="0" dirty="0" smtClean="0">
              <a:latin typeface="Arial" pitchFamily="34" charset="0"/>
              <a:cs typeface="Arial" pitchFamily="34" charset="0"/>
            </a:rPr>
            <a:t>BIBLIOTECA AUTORES</a:t>
          </a:r>
          <a:endParaRPr lang="es-ES" sz="1000" b="0" dirty="0">
            <a:latin typeface="Arial" pitchFamily="34" charset="0"/>
            <a:cs typeface="Arial" pitchFamily="34" charset="0"/>
          </a:endParaRPr>
        </a:p>
      </dgm:t>
    </dgm:pt>
    <dgm:pt modelId="{7B25D754-D6B1-445D-AB28-7F14073A6BF5}" type="parTrans" cxnId="{122BD893-94D5-43D9-BB86-F8205EB89B5A}">
      <dgm:prSet/>
      <dgm:spPr/>
      <dgm:t>
        <a:bodyPr/>
        <a:lstStyle/>
        <a:p>
          <a:endParaRPr lang="es-ES"/>
        </a:p>
      </dgm:t>
    </dgm:pt>
    <dgm:pt modelId="{92FCC252-C6F1-4F5E-802F-2BFD7D8A920F}" type="sibTrans" cxnId="{122BD893-94D5-43D9-BB86-F8205EB89B5A}">
      <dgm:prSet/>
      <dgm:spPr/>
      <dgm:t>
        <a:bodyPr/>
        <a:lstStyle/>
        <a:p>
          <a:endParaRPr lang="es-ES"/>
        </a:p>
      </dgm:t>
    </dgm:pt>
    <dgm:pt modelId="{DB665AA7-0AB5-470C-8481-3ACAFC8389B5}">
      <dgm:prSet custT="1"/>
      <dgm:spPr/>
      <dgm:t>
        <a:bodyPr/>
        <a:lstStyle/>
        <a:p>
          <a:r>
            <a:rPr lang="es-ES" sz="1000" b="0" dirty="0" smtClean="0">
              <a:latin typeface="Arial" pitchFamily="34" charset="0"/>
              <a:cs typeface="Arial" pitchFamily="34" charset="0"/>
            </a:rPr>
            <a:t>OCIO , CULTURAL </a:t>
          </a:r>
        </a:p>
        <a:p>
          <a:r>
            <a:rPr lang="es-ES" sz="1000" b="0" dirty="0" smtClean="0">
              <a:latin typeface="Arial" pitchFamily="34" charset="0"/>
              <a:cs typeface="Arial" pitchFamily="34" charset="0"/>
            </a:rPr>
            <a:t>Y </a:t>
          </a:r>
        </a:p>
        <a:p>
          <a:r>
            <a:rPr lang="es-ES" sz="1000" b="0" dirty="0" smtClean="0">
              <a:latin typeface="Arial" pitchFamily="34" charset="0"/>
              <a:cs typeface="Arial" pitchFamily="34" charset="0"/>
            </a:rPr>
            <a:t>DEPORTE</a:t>
          </a:r>
          <a:endParaRPr lang="es-ES" sz="1000" b="0" dirty="0">
            <a:latin typeface="Arial" pitchFamily="34" charset="0"/>
            <a:cs typeface="Arial" pitchFamily="34" charset="0"/>
          </a:endParaRPr>
        </a:p>
      </dgm:t>
    </dgm:pt>
    <dgm:pt modelId="{82860E09-97B0-4FBD-81FD-4E76C54E6E19}" type="parTrans" cxnId="{1B7F8353-7F42-4948-9CD1-130E493E4CE0}">
      <dgm:prSet/>
      <dgm:spPr/>
      <dgm:t>
        <a:bodyPr/>
        <a:lstStyle/>
        <a:p>
          <a:endParaRPr lang="es-ES"/>
        </a:p>
      </dgm:t>
    </dgm:pt>
    <dgm:pt modelId="{17ADEA58-D644-4D1C-9491-DA88D3B145D4}" type="sibTrans" cxnId="{1B7F8353-7F42-4948-9CD1-130E493E4CE0}">
      <dgm:prSet/>
      <dgm:spPr/>
      <dgm:t>
        <a:bodyPr/>
        <a:lstStyle/>
        <a:p>
          <a:endParaRPr lang="es-ES"/>
        </a:p>
      </dgm:t>
    </dgm:pt>
    <dgm:pt modelId="{6A410095-868F-4EC6-8C1F-6C4D130EA2F7}" type="pres">
      <dgm:prSet presAssocID="{F63B7226-E9DC-4BBB-A9CB-928D1E87968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19EC1A7-DE07-4804-81C7-8C523433C5BC}" type="pres">
      <dgm:prSet presAssocID="{23994962-47EE-494C-9C95-6BF1E06F86A8}" presName="hierRoot1" presStyleCnt="0"/>
      <dgm:spPr/>
    </dgm:pt>
    <dgm:pt modelId="{A2756A75-156A-489E-BD22-4D460E01C934}" type="pres">
      <dgm:prSet presAssocID="{23994962-47EE-494C-9C95-6BF1E06F86A8}" presName="composite" presStyleCnt="0"/>
      <dgm:spPr/>
    </dgm:pt>
    <dgm:pt modelId="{CD005694-C462-45F2-928D-DF874D0597DE}" type="pres">
      <dgm:prSet presAssocID="{23994962-47EE-494C-9C95-6BF1E06F86A8}" presName="background" presStyleLbl="node0" presStyleIdx="0" presStyleCnt="1"/>
      <dgm:spPr/>
    </dgm:pt>
    <dgm:pt modelId="{5EB14008-943E-4015-9D09-EBC9D27B9961}" type="pres">
      <dgm:prSet presAssocID="{23994962-47EE-494C-9C95-6BF1E06F86A8}" presName="text" presStyleLbl="fgAcc0" presStyleIdx="0" presStyleCnt="1" custScaleX="223872" custScaleY="1427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8AF027C-8450-46E6-BBE6-C18A7E4C5D51}" type="pres">
      <dgm:prSet presAssocID="{23994962-47EE-494C-9C95-6BF1E06F86A8}" presName="hierChild2" presStyleCnt="0"/>
      <dgm:spPr/>
    </dgm:pt>
    <dgm:pt modelId="{065A55A2-0747-4449-8D75-330C55B0FB6B}" type="pres">
      <dgm:prSet presAssocID="{84A3A017-0A8D-4ECF-A960-52EFAEF806A5}" presName="Name10" presStyleLbl="parChTrans1D2" presStyleIdx="0" presStyleCnt="4"/>
      <dgm:spPr/>
      <dgm:t>
        <a:bodyPr/>
        <a:lstStyle/>
        <a:p>
          <a:endParaRPr lang="es-ES"/>
        </a:p>
      </dgm:t>
    </dgm:pt>
    <dgm:pt modelId="{FC18FF2F-C7A9-4974-A070-AC5FC870881C}" type="pres">
      <dgm:prSet presAssocID="{ECEE5880-2C84-4A72-B419-3DF55672C1E3}" presName="hierRoot2" presStyleCnt="0"/>
      <dgm:spPr/>
    </dgm:pt>
    <dgm:pt modelId="{E537C1F2-A7E5-41B6-90C9-7C175B74243E}" type="pres">
      <dgm:prSet presAssocID="{ECEE5880-2C84-4A72-B419-3DF55672C1E3}" presName="composite2" presStyleCnt="0"/>
      <dgm:spPr/>
    </dgm:pt>
    <dgm:pt modelId="{40255699-E171-4431-967C-0A28826D8C02}" type="pres">
      <dgm:prSet presAssocID="{ECEE5880-2C84-4A72-B419-3DF55672C1E3}" presName="background2" presStyleLbl="node2" presStyleIdx="0" presStyleCnt="4"/>
      <dgm:spPr/>
    </dgm:pt>
    <dgm:pt modelId="{820AEF95-C158-4ED5-9D31-154AB328E407}" type="pres">
      <dgm:prSet presAssocID="{ECEE5880-2C84-4A72-B419-3DF55672C1E3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9C9959D-7102-4982-8C26-5E014597E58F}" type="pres">
      <dgm:prSet presAssocID="{ECEE5880-2C84-4A72-B419-3DF55672C1E3}" presName="hierChild3" presStyleCnt="0"/>
      <dgm:spPr/>
    </dgm:pt>
    <dgm:pt modelId="{C69DD772-00FA-4397-AAFC-E8EFB9A60317}" type="pres">
      <dgm:prSet presAssocID="{937DAA94-90A7-43AE-93F2-B0F1B571EA09}" presName="Name10" presStyleLbl="parChTrans1D2" presStyleIdx="1" presStyleCnt="4"/>
      <dgm:spPr/>
      <dgm:t>
        <a:bodyPr/>
        <a:lstStyle/>
        <a:p>
          <a:endParaRPr lang="es-ES"/>
        </a:p>
      </dgm:t>
    </dgm:pt>
    <dgm:pt modelId="{C905A3B4-D5C1-4536-B775-F227797ED6D2}" type="pres">
      <dgm:prSet presAssocID="{4896F4CC-7107-45BE-ABE9-63C50405950A}" presName="hierRoot2" presStyleCnt="0"/>
      <dgm:spPr/>
    </dgm:pt>
    <dgm:pt modelId="{26E96BEA-5650-4E1F-93B9-98E7C25B0600}" type="pres">
      <dgm:prSet presAssocID="{4896F4CC-7107-45BE-ABE9-63C50405950A}" presName="composite2" presStyleCnt="0"/>
      <dgm:spPr/>
    </dgm:pt>
    <dgm:pt modelId="{2C76E5C2-CADE-405B-B64E-F4DA0299C123}" type="pres">
      <dgm:prSet presAssocID="{4896F4CC-7107-45BE-ABE9-63C50405950A}" presName="background2" presStyleLbl="node2" presStyleIdx="1" presStyleCnt="4"/>
      <dgm:spPr/>
    </dgm:pt>
    <dgm:pt modelId="{CC7F5830-C15D-414C-82C4-5F0A431D564C}" type="pres">
      <dgm:prSet presAssocID="{4896F4CC-7107-45BE-ABE9-63C50405950A}" presName="text2" presStyleLbl="fgAcc2" presStyleIdx="1" presStyleCnt="4" custLinFactNeighborX="1810" custLinFactNeighborY="40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99593AF-0C36-4BAC-984B-1B8B61853BA5}" type="pres">
      <dgm:prSet presAssocID="{4896F4CC-7107-45BE-ABE9-63C50405950A}" presName="hierChild3" presStyleCnt="0"/>
      <dgm:spPr/>
    </dgm:pt>
    <dgm:pt modelId="{1C8A9DEC-10B8-4DDA-AACA-ED904619BCFA}" type="pres">
      <dgm:prSet presAssocID="{7B25D754-D6B1-445D-AB28-7F14073A6BF5}" presName="Name10" presStyleLbl="parChTrans1D2" presStyleIdx="2" presStyleCnt="4"/>
      <dgm:spPr/>
      <dgm:t>
        <a:bodyPr/>
        <a:lstStyle/>
        <a:p>
          <a:endParaRPr lang="es-ES"/>
        </a:p>
      </dgm:t>
    </dgm:pt>
    <dgm:pt modelId="{6E520D71-1F34-4339-946A-C9D4276FBA9C}" type="pres">
      <dgm:prSet presAssocID="{045A31AD-4F2D-4B59-8189-3592C6ED9CC8}" presName="hierRoot2" presStyleCnt="0"/>
      <dgm:spPr/>
    </dgm:pt>
    <dgm:pt modelId="{A455CE0A-B182-420E-B4FB-94B0FB86388F}" type="pres">
      <dgm:prSet presAssocID="{045A31AD-4F2D-4B59-8189-3592C6ED9CC8}" presName="composite2" presStyleCnt="0"/>
      <dgm:spPr/>
    </dgm:pt>
    <dgm:pt modelId="{6CCB7CCB-7078-43BB-99E8-F3F3DC92E8ED}" type="pres">
      <dgm:prSet presAssocID="{045A31AD-4F2D-4B59-8189-3592C6ED9CC8}" presName="background2" presStyleLbl="node2" presStyleIdx="2" presStyleCnt="4"/>
      <dgm:spPr/>
    </dgm:pt>
    <dgm:pt modelId="{425222D1-9682-4FBA-A415-1C4926CB4712}" type="pres">
      <dgm:prSet presAssocID="{045A31AD-4F2D-4B59-8189-3592C6ED9CC8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D86E36-1FEA-4770-AAEC-1C03988501DF}" type="pres">
      <dgm:prSet presAssocID="{045A31AD-4F2D-4B59-8189-3592C6ED9CC8}" presName="hierChild3" presStyleCnt="0"/>
      <dgm:spPr/>
    </dgm:pt>
    <dgm:pt modelId="{310D4165-A40A-4747-90A3-3D67EE20CC07}" type="pres">
      <dgm:prSet presAssocID="{82860E09-97B0-4FBD-81FD-4E76C54E6E19}" presName="Name10" presStyleLbl="parChTrans1D2" presStyleIdx="3" presStyleCnt="4"/>
      <dgm:spPr/>
      <dgm:t>
        <a:bodyPr/>
        <a:lstStyle/>
        <a:p>
          <a:endParaRPr lang="es-ES"/>
        </a:p>
      </dgm:t>
    </dgm:pt>
    <dgm:pt modelId="{0312B6BC-EAB6-497F-A02C-72EBFB0732A2}" type="pres">
      <dgm:prSet presAssocID="{DB665AA7-0AB5-470C-8481-3ACAFC8389B5}" presName="hierRoot2" presStyleCnt="0"/>
      <dgm:spPr/>
    </dgm:pt>
    <dgm:pt modelId="{20A0508D-849B-4645-A192-61EFBA0448AF}" type="pres">
      <dgm:prSet presAssocID="{DB665AA7-0AB5-470C-8481-3ACAFC8389B5}" presName="composite2" presStyleCnt="0"/>
      <dgm:spPr/>
    </dgm:pt>
    <dgm:pt modelId="{3DCFE514-A9E6-4265-86F8-E77D60E45872}" type="pres">
      <dgm:prSet presAssocID="{DB665AA7-0AB5-470C-8481-3ACAFC8389B5}" presName="background2" presStyleLbl="node2" presStyleIdx="3" presStyleCnt="4"/>
      <dgm:spPr/>
    </dgm:pt>
    <dgm:pt modelId="{B8ABFD5D-44A2-497A-98E7-0D2A7B7A3652}" type="pres">
      <dgm:prSet presAssocID="{DB665AA7-0AB5-470C-8481-3ACAFC8389B5}" presName="text2" presStyleLbl="fgAcc2" presStyleIdx="3" presStyleCnt="4" custLinFactNeighborX="2206" custLinFactNeighborY="-25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7208F10-9F3B-49BB-984F-EA37F1018BB1}" type="pres">
      <dgm:prSet presAssocID="{DB665AA7-0AB5-470C-8481-3ACAFC8389B5}" presName="hierChild3" presStyleCnt="0"/>
      <dgm:spPr/>
    </dgm:pt>
  </dgm:ptLst>
  <dgm:cxnLst>
    <dgm:cxn modelId="{C7491E52-43AD-4504-82E7-089302EF5D11}" type="presOf" srcId="{84A3A017-0A8D-4ECF-A960-52EFAEF806A5}" destId="{065A55A2-0747-4449-8D75-330C55B0FB6B}" srcOrd="0" destOrd="0" presId="urn:microsoft.com/office/officeart/2005/8/layout/hierarchy1"/>
    <dgm:cxn modelId="{8E03929B-85C2-45A3-B019-2BB37ED7D11B}" type="presOf" srcId="{045A31AD-4F2D-4B59-8189-3592C6ED9CC8}" destId="{425222D1-9682-4FBA-A415-1C4926CB4712}" srcOrd="0" destOrd="0" presId="urn:microsoft.com/office/officeart/2005/8/layout/hierarchy1"/>
    <dgm:cxn modelId="{8F9E2809-191A-4BFA-8626-0C8D007FE03D}" type="presOf" srcId="{7B25D754-D6B1-445D-AB28-7F14073A6BF5}" destId="{1C8A9DEC-10B8-4DDA-AACA-ED904619BCFA}" srcOrd="0" destOrd="0" presId="urn:microsoft.com/office/officeart/2005/8/layout/hierarchy1"/>
    <dgm:cxn modelId="{122BD893-94D5-43D9-BB86-F8205EB89B5A}" srcId="{23994962-47EE-494C-9C95-6BF1E06F86A8}" destId="{045A31AD-4F2D-4B59-8189-3592C6ED9CC8}" srcOrd="2" destOrd="0" parTransId="{7B25D754-D6B1-445D-AB28-7F14073A6BF5}" sibTransId="{92FCC252-C6F1-4F5E-802F-2BFD7D8A920F}"/>
    <dgm:cxn modelId="{691EC316-9FAA-430C-8E02-A2B50898FC3C}" srcId="{F63B7226-E9DC-4BBB-A9CB-928D1E87968F}" destId="{23994962-47EE-494C-9C95-6BF1E06F86A8}" srcOrd="0" destOrd="0" parTransId="{51C0C2C5-A0F5-4B5B-96CB-4A6D76756C8E}" sibTransId="{7F0D3F88-BE0D-4E54-A936-CBD0F5F7A4BA}"/>
    <dgm:cxn modelId="{1B7F8353-7F42-4948-9CD1-130E493E4CE0}" srcId="{23994962-47EE-494C-9C95-6BF1E06F86A8}" destId="{DB665AA7-0AB5-470C-8481-3ACAFC8389B5}" srcOrd="3" destOrd="0" parTransId="{82860E09-97B0-4FBD-81FD-4E76C54E6E19}" sibTransId="{17ADEA58-D644-4D1C-9491-DA88D3B145D4}"/>
    <dgm:cxn modelId="{3B50BEEE-B042-43F5-8527-E148765F7339}" type="presOf" srcId="{4896F4CC-7107-45BE-ABE9-63C50405950A}" destId="{CC7F5830-C15D-414C-82C4-5F0A431D564C}" srcOrd="0" destOrd="0" presId="urn:microsoft.com/office/officeart/2005/8/layout/hierarchy1"/>
    <dgm:cxn modelId="{D8EFC153-B4DA-439D-A88D-F01A20016DF6}" type="presOf" srcId="{937DAA94-90A7-43AE-93F2-B0F1B571EA09}" destId="{C69DD772-00FA-4397-AAFC-E8EFB9A60317}" srcOrd="0" destOrd="0" presId="urn:microsoft.com/office/officeart/2005/8/layout/hierarchy1"/>
    <dgm:cxn modelId="{3D94A8C5-E6B5-4F36-A770-F0D24D9CA456}" type="presOf" srcId="{82860E09-97B0-4FBD-81FD-4E76C54E6E19}" destId="{310D4165-A40A-4747-90A3-3D67EE20CC07}" srcOrd="0" destOrd="0" presId="urn:microsoft.com/office/officeart/2005/8/layout/hierarchy1"/>
    <dgm:cxn modelId="{CF0F3BC5-C810-472B-B10E-02F3052833EC}" type="presOf" srcId="{23994962-47EE-494C-9C95-6BF1E06F86A8}" destId="{5EB14008-943E-4015-9D09-EBC9D27B9961}" srcOrd="0" destOrd="0" presId="urn:microsoft.com/office/officeart/2005/8/layout/hierarchy1"/>
    <dgm:cxn modelId="{CC44F0C2-C574-4D82-B4AE-BE12C151AA95}" type="presOf" srcId="{ECEE5880-2C84-4A72-B419-3DF55672C1E3}" destId="{820AEF95-C158-4ED5-9D31-154AB328E407}" srcOrd="0" destOrd="0" presId="urn:microsoft.com/office/officeart/2005/8/layout/hierarchy1"/>
    <dgm:cxn modelId="{944046C5-4BE5-4A6C-8613-C0144F4D9FBF}" type="presOf" srcId="{DB665AA7-0AB5-470C-8481-3ACAFC8389B5}" destId="{B8ABFD5D-44A2-497A-98E7-0D2A7B7A3652}" srcOrd="0" destOrd="0" presId="urn:microsoft.com/office/officeart/2005/8/layout/hierarchy1"/>
    <dgm:cxn modelId="{07941A1E-B1DF-4E38-9B9C-B6E7E58E1115}" srcId="{23994962-47EE-494C-9C95-6BF1E06F86A8}" destId="{ECEE5880-2C84-4A72-B419-3DF55672C1E3}" srcOrd="0" destOrd="0" parTransId="{84A3A017-0A8D-4ECF-A960-52EFAEF806A5}" sibTransId="{928D30E1-C5AC-4F2C-A3A3-F376833E4E56}"/>
    <dgm:cxn modelId="{F8F1FAB0-1D1B-488E-B935-173187F8BF2C}" srcId="{23994962-47EE-494C-9C95-6BF1E06F86A8}" destId="{4896F4CC-7107-45BE-ABE9-63C50405950A}" srcOrd="1" destOrd="0" parTransId="{937DAA94-90A7-43AE-93F2-B0F1B571EA09}" sibTransId="{F62806A8-779B-42D2-BD2A-70A68252FF92}"/>
    <dgm:cxn modelId="{C806672D-AB27-4300-A842-CDFCA2AA8702}" type="presOf" srcId="{F63B7226-E9DC-4BBB-A9CB-928D1E87968F}" destId="{6A410095-868F-4EC6-8C1F-6C4D130EA2F7}" srcOrd="0" destOrd="0" presId="urn:microsoft.com/office/officeart/2005/8/layout/hierarchy1"/>
    <dgm:cxn modelId="{FA18930D-EC0A-4FFB-B6B9-E7A07058F69A}" type="presParOf" srcId="{6A410095-868F-4EC6-8C1F-6C4D130EA2F7}" destId="{719EC1A7-DE07-4804-81C7-8C523433C5BC}" srcOrd="0" destOrd="0" presId="urn:microsoft.com/office/officeart/2005/8/layout/hierarchy1"/>
    <dgm:cxn modelId="{8B2B1E97-1CE6-4D17-9661-FC4293079F15}" type="presParOf" srcId="{719EC1A7-DE07-4804-81C7-8C523433C5BC}" destId="{A2756A75-156A-489E-BD22-4D460E01C934}" srcOrd="0" destOrd="0" presId="urn:microsoft.com/office/officeart/2005/8/layout/hierarchy1"/>
    <dgm:cxn modelId="{AEE30ADD-8674-48FB-925C-88ADD6CE380A}" type="presParOf" srcId="{A2756A75-156A-489E-BD22-4D460E01C934}" destId="{CD005694-C462-45F2-928D-DF874D0597DE}" srcOrd="0" destOrd="0" presId="urn:microsoft.com/office/officeart/2005/8/layout/hierarchy1"/>
    <dgm:cxn modelId="{F4E0BB44-402B-4CF4-BE7A-F38981F8AE4C}" type="presParOf" srcId="{A2756A75-156A-489E-BD22-4D460E01C934}" destId="{5EB14008-943E-4015-9D09-EBC9D27B9961}" srcOrd="1" destOrd="0" presId="urn:microsoft.com/office/officeart/2005/8/layout/hierarchy1"/>
    <dgm:cxn modelId="{E385CC94-0B50-417D-82AA-35C6F42D901B}" type="presParOf" srcId="{719EC1A7-DE07-4804-81C7-8C523433C5BC}" destId="{28AF027C-8450-46E6-BBE6-C18A7E4C5D51}" srcOrd="1" destOrd="0" presId="urn:microsoft.com/office/officeart/2005/8/layout/hierarchy1"/>
    <dgm:cxn modelId="{D3B1DA86-EEC7-4B3B-B937-F3571B0B3F33}" type="presParOf" srcId="{28AF027C-8450-46E6-BBE6-C18A7E4C5D51}" destId="{065A55A2-0747-4449-8D75-330C55B0FB6B}" srcOrd="0" destOrd="0" presId="urn:microsoft.com/office/officeart/2005/8/layout/hierarchy1"/>
    <dgm:cxn modelId="{696D7F1E-0F32-4DCD-B409-3B2151AD553D}" type="presParOf" srcId="{28AF027C-8450-46E6-BBE6-C18A7E4C5D51}" destId="{FC18FF2F-C7A9-4974-A070-AC5FC870881C}" srcOrd="1" destOrd="0" presId="urn:microsoft.com/office/officeart/2005/8/layout/hierarchy1"/>
    <dgm:cxn modelId="{24127B51-0146-4879-93D4-BABAFA3BB392}" type="presParOf" srcId="{FC18FF2F-C7A9-4974-A070-AC5FC870881C}" destId="{E537C1F2-A7E5-41B6-90C9-7C175B74243E}" srcOrd="0" destOrd="0" presId="urn:microsoft.com/office/officeart/2005/8/layout/hierarchy1"/>
    <dgm:cxn modelId="{E186E585-1C36-43E9-998F-A68CDB3C28FA}" type="presParOf" srcId="{E537C1F2-A7E5-41B6-90C9-7C175B74243E}" destId="{40255699-E171-4431-967C-0A28826D8C02}" srcOrd="0" destOrd="0" presId="urn:microsoft.com/office/officeart/2005/8/layout/hierarchy1"/>
    <dgm:cxn modelId="{CC5721B3-09B7-49C6-A281-6944F3D204E3}" type="presParOf" srcId="{E537C1F2-A7E5-41B6-90C9-7C175B74243E}" destId="{820AEF95-C158-4ED5-9D31-154AB328E407}" srcOrd="1" destOrd="0" presId="urn:microsoft.com/office/officeart/2005/8/layout/hierarchy1"/>
    <dgm:cxn modelId="{AB168705-9372-4B97-A639-5645FA95CBB0}" type="presParOf" srcId="{FC18FF2F-C7A9-4974-A070-AC5FC870881C}" destId="{09C9959D-7102-4982-8C26-5E014597E58F}" srcOrd="1" destOrd="0" presId="urn:microsoft.com/office/officeart/2005/8/layout/hierarchy1"/>
    <dgm:cxn modelId="{9F3AAD7D-983B-49A6-A528-9E8C70995585}" type="presParOf" srcId="{28AF027C-8450-46E6-BBE6-C18A7E4C5D51}" destId="{C69DD772-00FA-4397-AAFC-E8EFB9A60317}" srcOrd="2" destOrd="0" presId="urn:microsoft.com/office/officeart/2005/8/layout/hierarchy1"/>
    <dgm:cxn modelId="{AE82AB10-83EB-403F-8E92-FA70970B35AB}" type="presParOf" srcId="{28AF027C-8450-46E6-BBE6-C18A7E4C5D51}" destId="{C905A3B4-D5C1-4536-B775-F227797ED6D2}" srcOrd="3" destOrd="0" presId="urn:microsoft.com/office/officeart/2005/8/layout/hierarchy1"/>
    <dgm:cxn modelId="{6E5A002E-19D7-4EB7-8775-6C0B30CFE21C}" type="presParOf" srcId="{C905A3B4-D5C1-4536-B775-F227797ED6D2}" destId="{26E96BEA-5650-4E1F-93B9-98E7C25B0600}" srcOrd="0" destOrd="0" presId="urn:microsoft.com/office/officeart/2005/8/layout/hierarchy1"/>
    <dgm:cxn modelId="{644E232B-4036-4CBB-A74C-46F16D49C44C}" type="presParOf" srcId="{26E96BEA-5650-4E1F-93B9-98E7C25B0600}" destId="{2C76E5C2-CADE-405B-B64E-F4DA0299C123}" srcOrd="0" destOrd="0" presId="urn:microsoft.com/office/officeart/2005/8/layout/hierarchy1"/>
    <dgm:cxn modelId="{915784B1-CD3E-4572-A604-55F9674E1AC4}" type="presParOf" srcId="{26E96BEA-5650-4E1F-93B9-98E7C25B0600}" destId="{CC7F5830-C15D-414C-82C4-5F0A431D564C}" srcOrd="1" destOrd="0" presId="urn:microsoft.com/office/officeart/2005/8/layout/hierarchy1"/>
    <dgm:cxn modelId="{940D1AF3-B5CF-4E4A-8620-027A9B5A5CAA}" type="presParOf" srcId="{C905A3B4-D5C1-4536-B775-F227797ED6D2}" destId="{A99593AF-0C36-4BAC-984B-1B8B61853BA5}" srcOrd="1" destOrd="0" presId="urn:microsoft.com/office/officeart/2005/8/layout/hierarchy1"/>
    <dgm:cxn modelId="{D50D6C15-D1E6-4766-B6AF-6FFD7DC2E097}" type="presParOf" srcId="{28AF027C-8450-46E6-BBE6-C18A7E4C5D51}" destId="{1C8A9DEC-10B8-4DDA-AACA-ED904619BCFA}" srcOrd="4" destOrd="0" presId="urn:microsoft.com/office/officeart/2005/8/layout/hierarchy1"/>
    <dgm:cxn modelId="{EB9ECA92-1B5F-4F3E-B507-26B696A7D9A4}" type="presParOf" srcId="{28AF027C-8450-46E6-BBE6-C18A7E4C5D51}" destId="{6E520D71-1F34-4339-946A-C9D4276FBA9C}" srcOrd="5" destOrd="0" presId="urn:microsoft.com/office/officeart/2005/8/layout/hierarchy1"/>
    <dgm:cxn modelId="{71A37F38-9E46-410E-B152-E26927A72E5F}" type="presParOf" srcId="{6E520D71-1F34-4339-946A-C9D4276FBA9C}" destId="{A455CE0A-B182-420E-B4FB-94B0FB86388F}" srcOrd="0" destOrd="0" presId="urn:microsoft.com/office/officeart/2005/8/layout/hierarchy1"/>
    <dgm:cxn modelId="{87E77906-65E5-4D58-8A1C-B32086ADEF52}" type="presParOf" srcId="{A455CE0A-B182-420E-B4FB-94B0FB86388F}" destId="{6CCB7CCB-7078-43BB-99E8-F3F3DC92E8ED}" srcOrd="0" destOrd="0" presId="urn:microsoft.com/office/officeart/2005/8/layout/hierarchy1"/>
    <dgm:cxn modelId="{B2D89368-AD34-450D-A913-A96A3C0CA15A}" type="presParOf" srcId="{A455CE0A-B182-420E-B4FB-94B0FB86388F}" destId="{425222D1-9682-4FBA-A415-1C4926CB4712}" srcOrd="1" destOrd="0" presId="urn:microsoft.com/office/officeart/2005/8/layout/hierarchy1"/>
    <dgm:cxn modelId="{8930CAD9-0851-4A07-9D6B-2096B27F56FD}" type="presParOf" srcId="{6E520D71-1F34-4339-946A-C9D4276FBA9C}" destId="{C3D86E36-1FEA-4770-AAEC-1C03988501DF}" srcOrd="1" destOrd="0" presId="urn:microsoft.com/office/officeart/2005/8/layout/hierarchy1"/>
    <dgm:cxn modelId="{43BCD5B6-2CA3-4A98-A0D6-67D2B02BEA33}" type="presParOf" srcId="{28AF027C-8450-46E6-BBE6-C18A7E4C5D51}" destId="{310D4165-A40A-4747-90A3-3D67EE20CC07}" srcOrd="6" destOrd="0" presId="urn:microsoft.com/office/officeart/2005/8/layout/hierarchy1"/>
    <dgm:cxn modelId="{E463A8B0-07D4-44DE-9EDE-CF9ECE681AE5}" type="presParOf" srcId="{28AF027C-8450-46E6-BBE6-C18A7E4C5D51}" destId="{0312B6BC-EAB6-497F-A02C-72EBFB0732A2}" srcOrd="7" destOrd="0" presId="urn:microsoft.com/office/officeart/2005/8/layout/hierarchy1"/>
    <dgm:cxn modelId="{8A91B773-6706-4FAE-9495-7B333C211DE8}" type="presParOf" srcId="{0312B6BC-EAB6-497F-A02C-72EBFB0732A2}" destId="{20A0508D-849B-4645-A192-61EFBA0448AF}" srcOrd="0" destOrd="0" presId="urn:microsoft.com/office/officeart/2005/8/layout/hierarchy1"/>
    <dgm:cxn modelId="{58EE1A9C-2C4F-4DA7-817B-B771AC9C546C}" type="presParOf" srcId="{20A0508D-849B-4645-A192-61EFBA0448AF}" destId="{3DCFE514-A9E6-4265-86F8-E77D60E45872}" srcOrd="0" destOrd="0" presId="urn:microsoft.com/office/officeart/2005/8/layout/hierarchy1"/>
    <dgm:cxn modelId="{899E8E8D-0446-49FA-9399-7C746CF9EBA1}" type="presParOf" srcId="{20A0508D-849B-4645-A192-61EFBA0448AF}" destId="{B8ABFD5D-44A2-497A-98E7-0D2A7B7A3652}" srcOrd="1" destOrd="0" presId="urn:microsoft.com/office/officeart/2005/8/layout/hierarchy1"/>
    <dgm:cxn modelId="{12502FAA-E761-491E-A690-E59BD4689BBC}" type="presParOf" srcId="{0312B6BC-EAB6-497F-A02C-72EBFB0732A2}" destId="{47208F10-9F3B-49BB-984F-EA37F1018BB1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50F4C3-B4EA-4BF4-9B49-D567831821E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4331D64-7F6A-4729-AE5B-C0F8036E01F6}">
      <dgm:prSet phldrT="[Texto]" custT="1"/>
      <dgm:spPr>
        <a:solidFill>
          <a:srgbClr val="0070C0">
            <a:alpha val="89804"/>
          </a:srgbClr>
        </a:solidFill>
      </dgm:spPr>
      <dgm:t>
        <a:bodyPr/>
        <a:lstStyle/>
        <a:p>
          <a:r>
            <a:rPr lang="es-ES" sz="2400" b="1" dirty="0" smtClean="0">
              <a:solidFill>
                <a:schemeClr val="tx1"/>
              </a:solidFill>
            </a:rPr>
            <a:t>PUBLICACIONES</a:t>
          </a:r>
          <a:endParaRPr lang="es-ES" sz="2400" b="1" dirty="0">
            <a:solidFill>
              <a:schemeClr val="tx1"/>
            </a:solidFill>
          </a:endParaRPr>
        </a:p>
      </dgm:t>
    </dgm:pt>
    <dgm:pt modelId="{72BEFBBA-FB73-4C05-8487-4B3E48267BAF}" type="parTrans" cxnId="{A3E52AA4-7E98-4B49-B99C-7ABFFB286A5E}">
      <dgm:prSet/>
      <dgm:spPr/>
      <dgm:t>
        <a:bodyPr/>
        <a:lstStyle/>
        <a:p>
          <a:endParaRPr lang="es-ES"/>
        </a:p>
      </dgm:t>
    </dgm:pt>
    <dgm:pt modelId="{7B234895-F572-4C0C-96C2-257514C7C498}" type="sibTrans" cxnId="{A3E52AA4-7E98-4B49-B99C-7ABFFB286A5E}">
      <dgm:prSet/>
      <dgm:spPr/>
      <dgm:t>
        <a:bodyPr/>
        <a:lstStyle/>
        <a:p>
          <a:endParaRPr lang="es-ES"/>
        </a:p>
      </dgm:t>
    </dgm:pt>
    <dgm:pt modelId="{5FEE735A-598C-4D78-9816-00BF49FB635C}">
      <dgm:prSet custT="1"/>
      <dgm:spPr/>
      <dgm:t>
        <a:bodyPr/>
        <a:lstStyle/>
        <a:p>
          <a:r>
            <a:rPr lang="es-ES" sz="1000" b="0" dirty="0" smtClean="0">
              <a:latin typeface="Arial" pitchFamily="34" charset="0"/>
              <a:cs typeface="Arial" pitchFamily="34" charset="0"/>
            </a:rPr>
            <a:t>MIEL Y ESPIGA</a:t>
          </a:r>
          <a:endParaRPr lang="es-ES" sz="1000" b="0" dirty="0">
            <a:latin typeface="Arial" pitchFamily="34" charset="0"/>
            <a:cs typeface="Arial" pitchFamily="34" charset="0"/>
          </a:endParaRPr>
        </a:p>
      </dgm:t>
    </dgm:pt>
    <dgm:pt modelId="{E85E5E8E-39F4-4C12-9C0B-EF0AC7693DB5}" type="parTrans" cxnId="{14A92F72-54F0-4F0D-870E-E47CA623F883}">
      <dgm:prSet/>
      <dgm:spPr/>
      <dgm:t>
        <a:bodyPr/>
        <a:lstStyle/>
        <a:p>
          <a:endParaRPr lang="es-ES"/>
        </a:p>
      </dgm:t>
    </dgm:pt>
    <dgm:pt modelId="{D56F654D-DBA6-4E66-B3AE-0D3408AD379A}" type="sibTrans" cxnId="{14A92F72-54F0-4F0D-870E-E47CA623F883}">
      <dgm:prSet/>
      <dgm:spPr/>
      <dgm:t>
        <a:bodyPr/>
        <a:lstStyle/>
        <a:p>
          <a:endParaRPr lang="es-ES"/>
        </a:p>
      </dgm:t>
    </dgm:pt>
    <dgm:pt modelId="{7A431267-E8A9-4CE9-A9C3-1C5E9FC6B846}">
      <dgm:prSet custT="1"/>
      <dgm:spPr/>
      <dgm:t>
        <a:bodyPr/>
        <a:lstStyle/>
        <a:p>
          <a:r>
            <a:rPr lang="es-ES" sz="1000" b="0" dirty="0" smtClean="0">
              <a:latin typeface="Arial" pitchFamily="34" charset="0"/>
              <a:cs typeface="Arial" pitchFamily="34" charset="0"/>
            </a:rPr>
            <a:t>REVISTA EXTREMADURA EN GETAFE</a:t>
          </a:r>
          <a:endParaRPr lang="es-ES" sz="1000" b="0" dirty="0">
            <a:latin typeface="Arial" pitchFamily="34" charset="0"/>
            <a:cs typeface="Arial" pitchFamily="34" charset="0"/>
          </a:endParaRPr>
        </a:p>
      </dgm:t>
    </dgm:pt>
    <dgm:pt modelId="{CA6FEBEB-41C0-40B3-87C5-19800CBF63D7}" type="parTrans" cxnId="{A29693C6-CDA8-4BE4-8305-7EA6353E3F09}">
      <dgm:prSet/>
      <dgm:spPr/>
      <dgm:t>
        <a:bodyPr/>
        <a:lstStyle/>
        <a:p>
          <a:endParaRPr lang="es-ES"/>
        </a:p>
      </dgm:t>
    </dgm:pt>
    <dgm:pt modelId="{BD9224D3-545D-405D-8F02-865ED8F19C32}" type="sibTrans" cxnId="{A29693C6-CDA8-4BE4-8305-7EA6353E3F09}">
      <dgm:prSet/>
      <dgm:spPr/>
      <dgm:t>
        <a:bodyPr/>
        <a:lstStyle/>
        <a:p>
          <a:endParaRPr lang="es-ES"/>
        </a:p>
      </dgm:t>
    </dgm:pt>
    <dgm:pt modelId="{E24509B9-561B-4A13-892A-9133D5084CF2}">
      <dgm:prSet custT="1"/>
      <dgm:spPr/>
      <dgm:t>
        <a:bodyPr/>
        <a:lstStyle/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TIERNO GALVÁN</a:t>
          </a:r>
        </a:p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“DEL ANARQUISTMO A LA ALCALDÍA”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EE6DE564-CF4E-4628-9CD3-D47B3E44F602}" type="parTrans" cxnId="{F2023375-37F0-415D-AEDD-20FBD1D49CB3}">
      <dgm:prSet/>
      <dgm:spPr/>
      <dgm:t>
        <a:bodyPr/>
        <a:lstStyle/>
        <a:p>
          <a:endParaRPr lang="es-ES"/>
        </a:p>
      </dgm:t>
    </dgm:pt>
    <dgm:pt modelId="{6655EB0A-B21A-407E-A1F8-8504CC2E11A0}" type="sibTrans" cxnId="{F2023375-37F0-415D-AEDD-20FBD1D49CB3}">
      <dgm:prSet/>
      <dgm:spPr/>
      <dgm:t>
        <a:bodyPr/>
        <a:lstStyle/>
        <a:p>
          <a:endParaRPr lang="es-ES"/>
        </a:p>
      </dgm:t>
    </dgm:pt>
    <dgm:pt modelId="{461323C9-C7DB-4F35-B5D2-7E980A5AFC7C}">
      <dgm:prSet custT="1"/>
      <dgm:spPr/>
      <dgm:t>
        <a:bodyPr/>
        <a:lstStyle/>
        <a:p>
          <a:r>
            <a:rPr lang="es-ES" sz="1000" b="0" dirty="0" smtClean="0">
              <a:latin typeface="Arial" pitchFamily="34" charset="0"/>
              <a:cs typeface="Arial" pitchFamily="34" charset="0"/>
            </a:rPr>
            <a:t>CUENTOS </a:t>
          </a:r>
        </a:p>
        <a:p>
          <a:r>
            <a:rPr lang="es-ES" sz="1000" b="0" dirty="0" smtClean="0">
              <a:latin typeface="Arial" pitchFamily="34" charset="0"/>
              <a:cs typeface="Arial" pitchFamily="34" charset="0"/>
            </a:rPr>
            <a:t>Y </a:t>
          </a:r>
        </a:p>
        <a:p>
          <a:r>
            <a:rPr lang="es-ES" sz="1000" b="0" dirty="0" smtClean="0">
              <a:latin typeface="Arial" pitchFamily="34" charset="0"/>
              <a:cs typeface="Arial" pitchFamily="34" charset="0"/>
            </a:rPr>
            <a:t>LEYENDAS</a:t>
          </a:r>
          <a:endParaRPr lang="es-ES" sz="1000" b="0" dirty="0">
            <a:latin typeface="Arial" pitchFamily="34" charset="0"/>
            <a:cs typeface="Arial" pitchFamily="34" charset="0"/>
          </a:endParaRPr>
        </a:p>
      </dgm:t>
    </dgm:pt>
    <dgm:pt modelId="{F094E445-AA85-4D46-ABA9-2EAE2BCE7C56}" type="parTrans" cxnId="{74ABA48F-95AC-4A0E-A144-9F7D2D07868D}">
      <dgm:prSet/>
      <dgm:spPr/>
      <dgm:t>
        <a:bodyPr/>
        <a:lstStyle/>
        <a:p>
          <a:endParaRPr lang="es-ES"/>
        </a:p>
      </dgm:t>
    </dgm:pt>
    <dgm:pt modelId="{429C536D-1CDA-478C-9E49-F58B07B463E2}" type="sibTrans" cxnId="{74ABA48F-95AC-4A0E-A144-9F7D2D07868D}">
      <dgm:prSet/>
      <dgm:spPr/>
      <dgm:t>
        <a:bodyPr/>
        <a:lstStyle/>
        <a:p>
          <a:endParaRPr lang="es-ES"/>
        </a:p>
      </dgm:t>
    </dgm:pt>
    <dgm:pt modelId="{C288A110-168D-4488-A29B-0AB2E281DD41}">
      <dgm:prSet custT="1"/>
      <dgm:spPr/>
      <dgm:t>
        <a:bodyPr/>
        <a:lstStyle/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HISTORIAS DE VIDA:</a:t>
          </a:r>
        </a:p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“TESTIMONIOS VIVOS DE NUESTROS MIGRANTES”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082D77D7-0249-4F89-8CAC-784F5A4A483E}" type="parTrans" cxnId="{8D36AB0E-A665-4202-B35C-B232F9D31C08}">
      <dgm:prSet/>
      <dgm:spPr/>
      <dgm:t>
        <a:bodyPr/>
        <a:lstStyle/>
        <a:p>
          <a:endParaRPr lang="es-ES"/>
        </a:p>
      </dgm:t>
    </dgm:pt>
    <dgm:pt modelId="{43C410B1-1C90-48AD-8A00-E47CFE4AB382}" type="sibTrans" cxnId="{8D36AB0E-A665-4202-B35C-B232F9D31C08}">
      <dgm:prSet/>
      <dgm:spPr/>
      <dgm:t>
        <a:bodyPr/>
        <a:lstStyle/>
        <a:p>
          <a:endParaRPr lang="es-ES"/>
        </a:p>
      </dgm:t>
    </dgm:pt>
    <dgm:pt modelId="{C0AB2BD6-8A7C-4A53-B00A-A69F2F78FAB6}">
      <dgm:prSet custT="1"/>
      <dgm:spPr/>
      <dgm:t>
        <a:bodyPr/>
        <a:lstStyle/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ACEBO 1753 “UNA MIRADA DESDE SIERRA DE GATA</a:t>
          </a:r>
          <a:r>
            <a:rPr lang="es-ES" sz="800" b="1" dirty="0" smtClean="0"/>
            <a:t>”</a:t>
          </a:r>
          <a:endParaRPr lang="es-ES" sz="800" b="1" dirty="0"/>
        </a:p>
      </dgm:t>
    </dgm:pt>
    <dgm:pt modelId="{50E56771-DAF2-4E97-8097-5B237A82D046}" type="parTrans" cxnId="{30F3A183-9FDB-4969-A2E8-FDFA4837CBB9}">
      <dgm:prSet/>
      <dgm:spPr/>
      <dgm:t>
        <a:bodyPr/>
        <a:lstStyle/>
        <a:p>
          <a:endParaRPr lang="es-ES"/>
        </a:p>
      </dgm:t>
    </dgm:pt>
    <dgm:pt modelId="{1E740DE0-BCD7-4D3C-8D4A-D1BFF08F6987}" type="sibTrans" cxnId="{30F3A183-9FDB-4969-A2E8-FDFA4837CBB9}">
      <dgm:prSet/>
      <dgm:spPr/>
      <dgm:t>
        <a:bodyPr/>
        <a:lstStyle/>
        <a:p>
          <a:endParaRPr lang="es-ES"/>
        </a:p>
      </dgm:t>
    </dgm:pt>
    <dgm:pt modelId="{B34B8A0D-E302-4086-8408-14C6972DFE41}">
      <dgm:prSet custT="1"/>
      <dgm:spPr/>
      <dgm:t>
        <a:bodyPr/>
        <a:lstStyle/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LA MANOLA DEL PORTILLO:</a:t>
          </a:r>
        </a:p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LAS AVENTURAS Y DESVENTURAS DEL  MARQUÉS DE PERALES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75E0A4AF-9648-4EE0-A223-67722954C06C}" type="parTrans" cxnId="{5CCBBF32-6CDE-4BEA-A644-8BDB874F851D}">
      <dgm:prSet/>
      <dgm:spPr/>
      <dgm:t>
        <a:bodyPr/>
        <a:lstStyle/>
        <a:p>
          <a:endParaRPr lang="es-ES"/>
        </a:p>
      </dgm:t>
    </dgm:pt>
    <dgm:pt modelId="{3B624CDF-CD3F-4D01-8A2F-549300F284DB}" type="sibTrans" cxnId="{5CCBBF32-6CDE-4BEA-A644-8BDB874F851D}">
      <dgm:prSet/>
      <dgm:spPr/>
      <dgm:t>
        <a:bodyPr/>
        <a:lstStyle/>
        <a:p>
          <a:endParaRPr lang="es-ES"/>
        </a:p>
      </dgm:t>
    </dgm:pt>
    <dgm:pt modelId="{0537C22B-05A3-4F04-B117-45CE7C18F9D8}">
      <dgm:prSet custT="1"/>
      <dgm:spPr/>
      <dgm:t>
        <a:bodyPr/>
        <a:lstStyle/>
        <a:p>
          <a:r>
            <a:rPr lang="es-ES" sz="1000" b="0" dirty="0" smtClean="0">
              <a:latin typeface="Arial" pitchFamily="34" charset="0"/>
              <a:cs typeface="Arial" pitchFamily="34" charset="0"/>
            </a:rPr>
            <a:t>LETRA PARA MÚSICA DE UNA TRAGEDIA</a:t>
          </a:r>
          <a:endParaRPr lang="es-ES" sz="1000" b="0" dirty="0">
            <a:latin typeface="Arial" pitchFamily="34" charset="0"/>
            <a:cs typeface="Arial" pitchFamily="34" charset="0"/>
          </a:endParaRPr>
        </a:p>
      </dgm:t>
    </dgm:pt>
    <dgm:pt modelId="{2A6814E4-8E55-415D-8A46-413F7FA78D14}" type="parTrans" cxnId="{07ADCAAE-5585-41C2-B5AC-1985FB625A23}">
      <dgm:prSet/>
      <dgm:spPr/>
      <dgm:t>
        <a:bodyPr/>
        <a:lstStyle/>
        <a:p>
          <a:endParaRPr lang="es-ES"/>
        </a:p>
      </dgm:t>
    </dgm:pt>
    <dgm:pt modelId="{F79F6D04-2837-4FA3-A88E-E04C64CAD4DC}" type="sibTrans" cxnId="{07ADCAAE-5585-41C2-B5AC-1985FB625A23}">
      <dgm:prSet/>
      <dgm:spPr/>
      <dgm:t>
        <a:bodyPr/>
        <a:lstStyle/>
        <a:p>
          <a:endParaRPr lang="es-ES"/>
        </a:p>
      </dgm:t>
    </dgm:pt>
    <dgm:pt modelId="{EE991895-7A4E-4374-A1CB-741C8B444C47}">
      <dgm:prSet custT="1"/>
      <dgm:spPr/>
      <dgm:t>
        <a:bodyPr/>
        <a:lstStyle/>
        <a:p>
          <a:r>
            <a:rPr lang="es-ES" sz="1000" b="0" dirty="0" smtClean="0">
              <a:latin typeface="Arial" pitchFamily="34" charset="0"/>
              <a:cs typeface="Arial" pitchFamily="34" charset="0"/>
            </a:rPr>
            <a:t>EL ARCHIVO MUNICIPAL</a:t>
          </a:r>
          <a:endParaRPr lang="es-ES" sz="1000" b="0" dirty="0">
            <a:latin typeface="Arial" pitchFamily="34" charset="0"/>
            <a:cs typeface="Arial" pitchFamily="34" charset="0"/>
          </a:endParaRPr>
        </a:p>
      </dgm:t>
    </dgm:pt>
    <dgm:pt modelId="{9501926F-A1A6-4346-8DBA-4ACDD5B8D6CD}" type="parTrans" cxnId="{1EE7C094-B725-41F0-AA42-46CCC3E56EF7}">
      <dgm:prSet/>
      <dgm:spPr/>
      <dgm:t>
        <a:bodyPr/>
        <a:lstStyle/>
        <a:p>
          <a:endParaRPr lang="es-ES"/>
        </a:p>
      </dgm:t>
    </dgm:pt>
    <dgm:pt modelId="{E6A600CC-6EF5-4B9B-BB0F-6D4DDBAD419A}" type="sibTrans" cxnId="{1EE7C094-B725-41F0-AA42-46CCC3E56EF7}">
      <dgm:prSet/>
      <dgm:spPr/>
      <dgm:t>
        <a:bodyPr/>
        <a:lstStyle/>
        <a:p>
          <a:endParaRPr lang="es-ES"/>
        </a:p>
      </dgm:t>
    </dgm:pt>
    <dgm:pt modelId="{8D3FD6D8-B342-4903-8964-314500BAE9B3}" type="pres">
      <dgm:prSet presAssocID="{3650F4C3-B4EA-4BF4-9B49-D567831821E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9AC80DC-AA41-4E6E-B299-956875EC6C7D}" type="pres">
      <dgm:prSet presAssocID="{84331D64-7F6A-4729-AE5B-C0F8036E01F6}" presName="hierRoot1" presStyleCnt="0"/>
      <dgm:spPr/>
    </dgm:pt>
    <dgm:pt modelId="{8B2216DC-B07F-4BCB-91A3-932100CB72DC}" type="pres">
      <dgm:prSet presAssocID="{84331D64-7F6A-4729-AE5B-C0F8036E01F6}" presName="composite" presStyleCnt="0"/>
      <dgm:spPr/>
    </dgm:pt>
    <dgm:pt modelId="{EE46DC17-E8FF-42D3-BA25-9C2E15CCAF0F}" type="pres">
      <dgm:prSet presAssocID="{84331D64-7F6A-4729-AE5B-C0F8036E01F6}" presName="background" presStyleLbl="node0" presStyleIdx="0" presStyleCnt="1"/>
      <dgm:spPr/>
    </dgm:pt>
    <dgm:pt modelId="{C328FCE1-8235-44AC-B022-2A7C90AF6C4F}" type="pres">
      <dgm:prSet presAssocID="{84331D64-7F6A-4729-AE5B-C0F8036E01F6}" presName="text" presStyleLbl="fgAcc0" presStyleIdx="0" presStyleCnt="1" custScaleX="299452" custScaleY="188170" custLinFactNeighborX="548" custLinFactNeighborY="19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2A7154F-B864-45B5-9FAE-C2FE66CF557F}" type="pres">
      <dgm:prSet presAssocID="{84331D64-7F6A-4729-AE5B-C0F8036E01F6}" presName="hierChild2" presStyleCnt="0"/>
      <dgm:spPr/>
    </dgm:pt>
    <dgm:pt modelId="{7DF5BFF1-7629-45B7-BDEB-91A57684F61E}" type="pres">
      <dgm:prSet presAssocID="{E85E5E8E-39F4-4C12-9C0B-EF0AC7693DB5}" presName="Name10" presStyleLbl="parChTrans1D2" presStyleIdx="0" presStyleCnt="6"/>
      <dgm:spPr/>
      <dgm:t>
        <a:bodyPr/>
        <a:lstStyle/>
        <a:p>
          <a:endParaRPr lang="es-ES"/>
        </a:p>
      </dgm:t>
    </dgm:pt>
    <dgm:pt modelId="{98711908-BC9D-4126-A32D-9028C78A103C}" type="pres">
      <dgm:prSet presAssocID="{5FEE735A-598C-4D78-9816-00BF49FB635C}" presName="hierRoot2" presStyleCnt="0"/>
      <dgm:spPr/>
    </dgm:pt>
    <dgm:pt modelId="{088DF7B4-AFDD-493B-8C3F-80D4C3ECE489}" type="pres">
      <dgm:prSet presAssocID="{5FEE735A-598C-4D78-9816-00BF49FB635C}" presName="composite2" presStyleCnt="0"/>
      <dgm:spPr/>
    </dgm:pt>
    <dgm:pt modelId="{742EB798-80B4-41BE-B88C-F2C544AA7628}" type="pres">
      <dgm:prSet presAssocID="{5FEE735A-598C-4D78-9816-00BF49FB635C}" presName="background2" presStyleLbl="node2" presStyleIdx="0" presStyleCnt="6"/>
      <dgm:spPr/>
    </dgm:pt>
    <dgm:pt modelId="{BA6E6F0F-E11E-4793-9794-8FE2052D7EB5}" type="pres">
      <dgm:prSet presAssocID="{5FEE735A-598C-4D78-9816-00BF49FB635C}" presName="text2" presStyleLbl="fgAcc2" presStyleIdx="0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D4B642-A8EF-4391-8994-82B851EE54E5}" type="pres">
      <dgm:prSet presAssocID="{5FEE735A-598C-4D78-9816-00BF49FB635C}" presName="hierChild3" presStyleCnt="0"/>
      <dgm:spPr/>
    </dgm:pt>
    <dgm:pt modelId="{95797987-FE1B-4B29-B4AA-35166B89FCED}" type="pres">
      <dgm:prSet presAssocID="{CA6FEBEB-41C0-40B3-87C5-19800CBF63D7}" presName="Name10" presStyleLbl="parChTrans1D2" presStyleIdx="1" presStyleCnt="6"/>
      <dgm:spPr/>
      <dgm:t>
        <a:bodyPr/>
        <a:lstStyle/>
        <a:p>
          <a:endParaRPr lang="es-ES"/>
        </a:p>
      </dgm:t>
    </dgm:pt>
    <dgm:pt modelId="{28934913-886B-4CD0-BFA1-A44ADACEBDAC}" type="pres">
      <dgm:prSet presAssocID="{7A431267-E8A9-4CE9-A9C3-1C5E9FC6B846}" presName="hierRoot2" presStyleCnt="0"/>
      <dgm:spPr/>
    </dgm:pt>
    <dgm:pt modelId="{427E48C6-D35E-4FD8-85D7-A4020BDEA18B}" type="pres">
      <dgm:prSet presAssocID="{7A431267-E8A9-4CE9-A9C3-1C5E9FC6B846}" presName="composite2" presStyleCnt="0"/>
      <dgm:spPr/>
    </dgm:pt>
    <dgm:pt modelId="{EE09BE76-6E9F-490B-9C09-CDB4DEFA4E72}" type="pres">
      <dgm:prSet presAssocID="{7A431267-E8A9-4CE9-A9C3-1C5E9FC6B846}" presName="background2" presStyleLbl="node2" presStyleIdx="1" presStyleCnt="6"/>
      <dgm:spPr/>
    </dgm:pt>
    <dgm:pt modelId="{6D2187C8-EAAA-4771-AEC3-BE22E2A39557}" type="pres">
      <dgm:prSet presAssocID="{7A431267-E8A9-4CE9-A9C3-1C5E9FC6B846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D2D47-E7E2-4702-B01F-C381EE609D62}" type="pres">
      <dgm:prSet presAssocID="{7A431267-E8A9-4CE9-A9C3-1C5E9FC6B846}" presName="hierChild3" presStyleCnt="0"/>
      <dgm:spPr/>
    </dgm:pt>
    <dgm:pt modelId="{C1B0992F-C230-4979-AA94-BF6F5F3F0B6D}" type="pres">
      <dgm:prSet presAssocID="{EE6DE564-CF4E-4628-9CD3-D47B3E44F602}" presName="Name10" presStyleLbl="parChTrans1D2" presStyleIdx="2" presStyleCnt="6"/>
      <dgm:spPr/>
      <dgm:t>
        <a:bodyPr/>
        <a:lstStyle/>
        <a:p>
          <a:endParaRPr lang="es-ES"/>
        </a:p>
      </dgm:t>
    </dgm:pt>
    <dgm:pt modelId="{0FA0FE97-EBDF-43DA-8A7B-5C063231E802}" type="pres">
      <dgm:prSet presAssocID="{E24509B9-561B-4A13-892A-9133D5084CF2}" presName="hierRoot2" presStyleCnt="0"/>
      <dgm:spPr/>
    </dgm:pt>
    <dgm:pt modelId="{2C4C6DF6-3F75-46D4-A22E-9BBF2CB0B570}" type="pres">
      <dgm:prSet presAssocID="{E24509B9-561B-4A13-892A-9133D5084CF2}" presName="composite2" presStyleCnt="0"/>
      <dgm:spPr/>
    </dgm:pt>
    <dgm:pt modelId="{8143A4B8-0AB4-44AF-A1F9-80FFD840E860}" type="pres">
      <dgm:prSet presAssocID="{E24509B9-561B-4A13-892A-9133D5084CF2}" presName="background2" presStyleLbl="node2" presStyleIdx="2" presStyleCnt="6"/>
      <dgm:spPr/>
    </dgm:pt>
    <dgm:pt modelId="{B500C930-FA7C-4FAB-845C-DFC27A62D2E2}" type="pres">
      <dgm:prSet presAssocID="{E24509B9-561B-4A13-892A-9133D5084CF2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B854FFE-15A9-46C1-ABFB-B54A880ADE63}" type="pres">
      <dgm:prSet presAssocID="{E24509B9-561B-4A13-892A-9133D5084CF2}" presName="hierChild3" presStyleCnt="0"/>
      <dgm:spPr/>
    </dgm:pt>
    <dgm:pt modelId="{639E38EF-E0CD-4381-A5DF-B61BB5B179A6}" type="pres">
      <dgm:prSet presAssocID="{75E0A4AF-9648-4EE0-A223-67722954C06C}" presName="Name17" presStyleLbl="parChTrans1D3" presStyleIdx="0" presStyleCnt="3"/>
      <dgm:spPr/>
      <dgm:t>
        <a:bodyPr/>
        <a:lstStyle/>
        <a:p>
          <a:endParaRPr lang="es-ES"/>
        </a:p>
      </dgm:t>
    </dgm:pt>
    <dgm:pt modelId="{31F96936-3312-4D4E-A90E-A41F230C2829}" type="pres">
      <dgm:prSet presAssocID="{B34B8A0D-E302-4086-8408-14C6972DFE41}" presName="hierRoot3" presStyleCnt="0"/>
      <dgm:spPr/>
    </dgm:pt>
    <dgm:pt modelId="{F98916F8-B46E-4914-9613-0E38B5FDEA92}" type="pres">
      <dgm:prSet presAssocID="{B34B8A0D-E302-4086-8408-14C6972DFE41}" presName="composite3" presStyleCnt="0"/>
      <dgm:spPr/>
    </dgm:pt>
    <dgm:pt modelId="{CE269DBA-407D-41CE-874D-EA69EE3A3027}" type="pres">
      <dgm:prSet presAssocID="{B34B8A0D-E302-4086-8408-14C6972DFE41}" presName="background3" presStyleLbl="node3" presStyleIdx="0" presStyleCnt="3"/>
      <dgm:spPr/>
    </dgm:pt>
    <dgm:pt modelId="{123A8965-5AA9-46B5-99D0-53B2EA72626E}" type="pres">
      <dgm:prSet presAssocID="{B34B8A0D-E302-4086-8408-14C6972DFE41}" presName="text3" presStyleLbl="fgAcc3" presStyleIdx="0" presStyleCnt="3" custScaleY="16931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DC8A2A0-3125-424C-8653-56B3334EBB9B}" type="pres">
      <dgm:prSet presAssocID="{B34B8A0D-E302-4086-8408-14C6972DFE41}" presName="hierChild4" presStyleCnt="0"/>
      <dgm:spPr/>
    </dgm:pt>
    <dgm:pt modelId="{0946592C-E6A0-4BC7-A317-D51345DF77CD}" type="pres">
      <dgm:prSet presAssocID="{F094E445-AA85-4D46-ABA9-2EAE2BCE7C56}" presName="Name10" presStyleLbl="parChTrans1D2" presStyleIdx="3" presStyleCnt="6"/>
      <dgm:spPr/>
      <dgm:t>
        <a:bodyPr/>
        <a:lstStyle/>
        <a:p>
          <a:endParaRPr lang="es-ES"/>
        </a:p>
      </dgm:t>
    </dgm:pt>
    <dgm:pt modelId="{660ECF41-CC77-4588-8DBC-BFA67AB6C449}" type="pres">
      <dgm:prSet presAssocID="{461323C9-C7DB-4F35-B5D2-7E980A5AFC7C}" presName="hierRoot2" presStyleCnt="0"/>
      <dgm:spPr/>
    </dgm:pt>
    <dgm:pt modelId="{C41BD296-4D51-45CA-AC21-F5F8D3603643}" type="pres">
      <dgm:prSet presAssocID="{461323C9-C7DB-4F35-B5D2-7E980A5AFC7C}" presName="composite2" presStyleCnt="0"/>
      <dgm:spPr/>
    </dgm:pt>
    <dgm:pt modelId="{CD003EF8-597A-4710-BBD3-E14806B2DDD7}" type="pres">
      <dgm:prSet presAssocID="{461323C9-C7DB-4F35-B5D2-7E980A5AFC7C}" presName="background2" presStyleLbl="node2" presStyleIdx="3" presStyleCnt="6"/>
      <dgm:spPr/>
    </dgm:pt>
    <dgm:pt modelId="{23996EA5-EBB3-4F1B-BD87-E347C60D0D4C}" type="pres">
      <dgm:prSet presAssocID="{461323C9-C7DB-4F35-B5D2-7E980A5AFC7C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FF9715-908A-4B49-9B72-3EA4A179879E}" type="pres">
      <dgm:prSet presAssocID="{461323C9-C7DB-4F35-B5D2-7E980A5AFC7C}" presName="hierChild3" presStyleCnt="0"/>
      <dgm:spPr/>
    </dgm:pt>
    <dgm:pt modelId="{21F2894E-60FF-412A-A622-819108A43A32}" type="pres">
      <dgm:prSet presAssocID="{2A6814E4-8E55-415D-8A46-413F7FA78D14}" presName="Name17" presStyleLbl="parChTrans1D3" presStyleIdx="1" presStyleCnt="3"/>
      <dgm:spPr/>
      <dgm:t>
        <a:bodyPr/>
        <a:lstStyle/>
        <a:p>
          <a:endParaRPr lang="es-ES"/>
        </a:p>
      </dgm:t>
    </dgm:pt>
    <dgm:pt modelId="{472C80DC-B129-440C-A3A9-EF4F80BF455A}" type="pres">
      <dgm:prSet presAssocID="{0537C22B-05A3-4F04-B117-45CE7C18F9D8}" presName="hierRoot3" presStyleCnt="0"/>
      <dgm:spPr/>
    </dgm:pt>
    <dgm:pt modelId="{AA9361AD-1370-4124-B4AF-BB6659C2AB9F}" type="pres">
      <dgm:prSet presAssocID="{0537C22B-05A3-4F04-B117-45CE7C18F9D8}" presName="composite3" presStyleCnt="0"/>
      <dgm:spPr/>
    </dgm:pt>
    <dgm:pt modelId="{90F8C31F-1562-41D6-8D95-A6DD9DBE59FD}" type="pres">
      <dgm:prSet presAssocID="{0537C22B-05A3-4F04-B117-45CE7C18F9D8}" presName="background3" presStyleLbl="node3" presStyleIdx="1" presStyleCnt="3"/>
      <dgm:spPr/>
    </dgm:pt>
    <dgm:pt modelId="{7471C12C-3B67-47A6-91FF-0BDECB2D355E}" type="pres">
      <dgm:prSet presAssocID="{0537C22B-05A3-4F04-B117-45CE7C18F9D8}" presName="text3" presStyleLbl="fgAcc3" presStyleIdx="1" presStyleCnt="3" custScaleY="1330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D6DE62B-C2B1-48BC-AC59-368D7DD2F799}" type="pres">
      <dgm:prSet presAssocID="{0537C22B-05A3-4F04-B117-45CE7C18F9D8}" presName="hierChild4" presStyleCnt="0"/>
      <dgm:spPr/>
    </dgm:pt>
    <dgm:pt modelId="{063F3048-5075-4B17-ACE9-5820CD774455}" type="pres">
      <dgm:prSet presAssocID="{082D77D7-0249-4F89-8CAC-784F5A4A483E}" presName="Name10" presStyleLbl="parChTrans1D2" presStyleIdx="4" presStyleCnt="6"/>
      <dgm:spPr/>
      <dgm:t>
        <a:bodyPr/>
        <a:lstStyle/>
        <a:p>
          <a:endParaRPr lang="es-ES"/>
        </a:p>
      </dgm:t>
    </dgm:pt>
    <dgm:pt modelId="{D0C9D956-DEB9-4B91-B7CF-04C049AAAB82}" type="pres">
      <dgm:prSet presAssocID="{C288A110-168D-4488-A29B-0AB2E281DD41}" presName="hierRoot2" presStyleCnt="0"/>
      <dgm:spPr/>
    </dgm:pt>
    <dgm:pt modelId="{97625717-6E35-4064-89A1-950309E3D434}" type="pres">
      <dgm:prSet presAssocID="{C288A110-168D-4488-A29B-0AB2E281DD41}" presName="composite2" presStyleCnt="0"/>
      <dgm:spPr/>
    </dgm:pt>
    <dgm:pt modelId="{126C2759-D44C-4F5B-A769-A3CC8ABEA8DC}" type="pres">
      <dgm:prSet presAssocID="{C288A110-168D-4488-A29B-0AB2E281DD41}" presName="background2" presStyleLbl="node2" presStyleIdx="4" presStyleCnt="6"/>
      <dgm:spPr/>
    </dgm:pt>
    <dgm:pt modelId="{F0AB64BC-88C3-4425-A645-9A8D20A62D44}" type="pres">
      <dgm:prSet presAssocID="{C288A110-168D-4488-A29B-0AB2E281DD41}" presName="text2" presStyleLbl="fgAcc2" presStyleIdx="4" presStyleCnt="6" custScaleY="1362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935A121-2D98-4D51-9141-EA64F90B5827}" type="pres">
      <dgm:prSet presAssocID="{C288A110-168D-4488-A29B-0AB2E281DD41}" presName="hierChild3" presStyleCnt="0"/>
      <dgm:spPr/>
    </dgm:pt>
    <dgm:pt modelId="{1BCEBF0A-33C2-4ACE-A785-6C91BB7FD231}" type="pres">
      <dgm:prSet presAssocID="{9501926F-A1A6-4346-8DBA-4ACDD5B8D6CD}" presName="Name17" presStyleLbl="parChTrans1D3" presStyleIdx="2" presStyleCnt="3"/>
      <dgm:spPr/>
      <dgm:t>
        <a:bodyPr/>
        <a:lstStyle/>
        <a:p>
          <a:endParaRPr lang="es-ES"/>
        </a:p>
      </dgm:t>
    </dgm:pt>
    <dgm:pt modelId="{133E559D-CA95-439C-A13D-2415CC7EFA8C}" type="pres">
      <dgm:prSet presAssocID="{EE991895-7A4E-4374-A1CB-741C8B444C47}" presName="hierRoot3" presStyleCnt="0"/>
      <dgm:spPr/>
    </dgm:pt>
    <dgm:pt modelId="{048E227E-3C9C-49DB-AF3C-4E2E21AB603E}" type="pres">
      <dgm:prSet presAssocID="{EE991895-7A4E-4374-A1CB-741C8B444C47}" presName="composite3" presStyleCnt="0"/>
      <dgm:spPr/>
    </dgm:pt>
    <dgm:pt modelId="{1B9FC0DC-095F-4E70-974D-DD7A6FE2BA3E}" type="pres">
      <dgm:prSet presAssocID="{EE991895-7A4E-4374-A1CB-741C8B444C47}" presName="background3" presStyleLbl="node3" presStyleIdx="2" presStyleCnt="3"/>
      <dgm:spPr/>
    </dgm:pt>
    <dgm:pt modelId="{409031B0-23FF-4F47-A279-43B34BF045EC}" type="pres">
      <dgm:prSet presAssocID="{EE991895-7A4E-4374-A1CB-741C8B444C47}" presName="text3" presStyleLbl="fgAcc3" presStyleIdx="2" presStyleCnt="3" custScaleY="1162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D7DBBFA-56C6-4194-B567-D3DEDC06E097}" type="pres">
      <dgm:prSet presAssocID="{EE991895-7A4E-4374-A1CB-741C8B444C47}" presName="hierChild4" presStyleCnt="0"/>
      <dgm:spPr/>
    </dgm:pt>
    <dgm:pt modelId="{F9B0B93C-5E4D-468F-923C-4A21A69ED0C7}" type="pres">
      <dgm:prSet presAssocID="{50E56771-DAF2-4E97-8097-5B237A82D046}" presName="Name10" presStyleLbl="parChTrans1D2" presStyleIdx="5" presStyleCnt="6"/>
      <dgm:spPr/>
      <dgm:t>
        <a:bodyPr/>
        <a:lstStyle/>
        <a:p>
          <a:endParaRPr lang="es-ES"/>
        </a:p>
      </dgm:t>
    </dgm:pt>
    <dgm:pt modelId="{65914EA3-6CCF-4D05-B9C7-16739C67015D}" type="pres">
      <dgm:prSet presAssocID="{C0AB2BD6-8A7C-4A53-B00A-A69F2F78FAB6}" presName="hierRoot2" presStyleCnt="0"/>
      <dgm:spPr/>
    </dgm:pt>
    <dgm:pt modelId="{8FE8D301-F096-499F-B1A9-251D26B69FFD}" type="pres">
      <dgm:prSet presAssocID="{C0AB2BD6-8A7C-4A53-B00A-A69F2F78FAB6}" presName="composite2" presStyleCnt="0"/>
      <dgm:spPr/>
    </dgm:pt>
    <dgm:pt modelId="{76295D8C-7759-44B0-B743-EC4151946966}" type="pres">
      <dgm:prSet presAssocID="{C0AB2BD6-8A7C-4A53-B00A-A69F2F78FAB6}" presName="background2" presStyleLbl="node2" presStyleIdx="5" presStyleCnt="6"/>
      <dgm:spPr/>
    </dgm:pt>
    <dgm:pt modelId="{C7259D10-A7E9-4E91-B902-09943A31DFE9}" type="pres">
      <dgm:prSet presAssocID="{C0AB2BD6-8A7C-4A53-B00A-A69F2F78FAB6}" presName="text2" presStyleLbl="fgAcc2" presStyleIdx="5" presStyleCnt="6" custLinFactNeighborX="5036" custLinFactNeighborY="-26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0E6CFA4-E3F2-497F-A45B-AABB73C1B2B3}" type="pres">
      <dgm:prSet presAssocID="{C0AB2BD6-8A7C-4A53-B00A-A69F2F78FAB6}" presName="hierChild3" presStyleCnt="0"/>
      <dgm:spPr/>
    </dgm:pt>
  </dgm:ptLst>
  <dgm:cxnLst>
    <dgm:cxn modelId="{A29693C6-CDA8-4BE4-8305-7EA6353E3F09}" srcId="{84331D64-7F6A-4729-AE5B-C0F8036E01F6}" destId="{7A431267-E8A9-4CE9-A9C3-1C5E9FC6B846}" srcOrd="1" destOrd="0" parTransId="{CA6FEBEB-41C0-40B3-87C5-19800CBF63D7}" sibTransId="{BD9224D3-545D-405D-8F02-865ED8F19C32}"/>
    <dgm:cxn modelId="{DF6B8321-BB2D-4ECF-934B-38930D51A464}" type="presOf" srcId="{F094E445-AA85-4D46-ABA9-2EAE2BCE7C56}" destId="{0946592C-E6A0-4BC7-A317-D51345DF77CD}" srcOrd="0" destOrd="0" presId="urn:microsoft.com/office/officeart/2005/8/layout/hierarchy1"/>
    <dgm:cxn modelId="{BFA381D5-FB90-4238-97AA-CD057C5F8C10}" type="presOf" srcId="{CA6FEBEB-41C0-40B3-87C5-19800CBF63D7}" destId="{95797987-FE1B-4B29-B4AA-35166B89FCED}" srcOrd="0" destOrd="0" presId="urn:microsoft.com/office/officeart/2005/8/layout/hierarchy1"/>
    <dgm:cxn modelId="{5203AFBA-68C0-4377-98B9-9E716350AA76}" type="presOf" srcId="{B34B8A0D-E302-4086-8408-14C6972DFE41}" destId="{123A8965-5AA9-46B5-99D0-53B2EA72626E}" srcOrd="0" destOrd="0" presId="urn:microsoft.com/office/officeart/2005/8/layout/hierarchy1"/>
    <dgm:cxn modelId="{74ABA48F-95AC-4A0E-A144-9F7D2D07868D}" srcId="{84331D64-7F6A-4729-AE5B-C0F8036E01F6}" destId="{461323C9-C7DB-4F35-B5D2-7E980A5AFC7C}" srcOrd="3" destOrd="0" parTransId="{F094E445-AA85-4D46-ABA9-2EAE2BCE7C56}" sibTransId="{429C536D-1CDA-478C-9E49-F58B07B463E2}"/>
    <dgm:cxn modelId="{1EE7C094-B725-41F0-AA42-46CCC3E56EF7}" srcId="{C288A110-168D-4488-A29B-0AB2E281DD41}" destId="{EE991895-7A4E-4374-A1CB-741C8B444C47}" srcOrd="0" destOrd="0" parTransId="{9501926F-A1A6-4346-8DBA-4ACDD5B8D6CD}" sibTransId="{E6A600CC-6EF5-4B9B-BB0F-6D4DDBAD419A}"/>
    <dgm:cxn modelId="{6DCE4645-22A1-41C5-BB66-35AB8DBE773E}" type="presOf" srcId="{E85E5E8E-39F4-4C12-9C0B-EF0AC7693DB5}" destId="{7DF5BFF1-7629-45B7-BDEB-91A57684F61E}" srcOrd="0" destOrd="0" presId="urn:microsoft.com/office/officeart/2005/8/layout/hierarchy1"/>
    <dgm:cxn modelId="{B957B5E0-FCA5-4908-B6AA-C822F9D1D813}" type="presOf" srcId="{EE6DE564-CF4E-4628-9CD3-D47B3E44F602}" destId="{C1B0992F-C230-4979-AA94-BF6F5F3F0B6D}" srcOrd="0" destOrd="0" presId="urn:microsoft.com/office/officeart/2005/8/layout/hierarchy1"/>
    <dgm:cxn modelId="{4D164F22-B78B-4B19-A738-C20B4F8C5FF1}" type="presOf" srcId="{C0AB2BD6-8A7C-4A53-B00A-A69F2F78FAB6}" destId="{C7259D10-A7E9-4E91-B902-09943A31DFE9}" srcOrd="0" destOrd="0" presId="urn:microsoft.com/office/officeart/2005/8/layout/hierarchy1"/>
    <dgm:cxn modelId="{397055BC-1B77-4466-B98D-0AE05614FF16}" type="presOf" srcId="{EE991895-7A4E-4374-A1CB-741C8B444C47}" destId="{409031B0-23FF-4F47-A279-43B34BF045EC}" srcOrd="0" destOrd="0" presId="urn:microsoft.com/office/officeart/2005/8/layout/hierarchy1"/>
    <dgm:cxn modelId="{439DA625-121F-460E-B06D-CCE1AC53AE07}" type="presOf" srcId="{9501926F-A1A6-4346-8DBA-4ACDD5B8D6CD}" destId="{1BCEBF0A-33C2-4ACE-A785-6C91BB7FD231}" srcOrd="0" destOrd="0" presId="urn:microsoft.com/office/officeart/2005/8/layout/hierarchy1"/>
    <dgm:cxn modelId="{8D36AB0E-A665-4202-B35C-B232F9D31C08}" srcId="{84331D64-7F6A-4729-AE5B-C0F8036E01F6}" destId="{C288A110-168D-4488-A29B-0AB2E281DD41}" srcOrd="4" destOrd="0" parTransId="{082D77D7-0249-4F89-8CAC-784F5A4A483E}" sibTransId="{43C410B1-1C90-48AD-8A00-E47CFE4AB382}"/>
    <dgm:cxn modelId="{0CB74DD9-BCFC-4470-97A1-949EFCB370FB}" type="presOf" srcId="{082D77D7-0249-4F89-8CAC-784F5A4A483E}" destId="{063F3048-5075-4B17-ACE9-5820CD774455}" srcOrd="0" destOrd="0" presId="urn:microsoft.com/office/officeart/2005/8/layout/hierarchy1"/>
    <dgm:cxn modelId="{18896C9C-2313-4916-8BCF-1E67EECBD0D1}" type="presOf" srcId="{5FEE735A-598C-4D78-9816-00BF49FB635C}" destId="{BA6E6F0F-E11E-4793-9794-8FE2052D7EB5}" srcOrd="0" destOrd="0" presId="urn:microsoft.com/office/officeart/2005/8/layout/hierarchy1"/>
    <dgm:cxn modelId="{5A84B38A-10E4-4C97-8B98-DFBCBFCA8427}" type="presOf" srcId="{461323C9-C7DB-4F35-B5D2-7E980A5AFC7C}" destId="{23996EA5-EBB3-4F1B-BD87-E347C60D0D4C}" srcOrd="0" destOrd="0" presId="urn:microsoft.com/office/officeart/2005/8/layout/hierarchy1"/>
    <dgm:cxn modelId="{943D4E92-9425-45FA-A36D-A9F81E266033}" type="presOf" srcId="{E24509B9-561B-4A13-892A-9133D5084CF2}" destId="{B500C930-FA7C-4FAB-845C-DFC27A62D2E2}" srcOrd="0" destOrd="0" presId="urn:microsoft.com/office/officeart/2005/8/layout/hierarchy1"/>
    <dgm:cxn modelId="{9B8582FD-8AF6-4992-998A-F7D1BA2E1EB8}" type="presOf" srcId="{7A431267-E8A9-4CE9-A9C3-1C5E9FC6B846}" destId="{6D2187C8-EAAA-4771-AEC3-BE22E2A39557}" srcOrd="0" destOrd="0" presId="urn:microsoft.com/office/officeart/2005/8/layout/hierarchy1"/>
    <dgm:cxn modelId="{59F966AA-B097-49C7-BD01-701031F67D8C}" type="presOf" srcId="{0537C22B-05A3-4F04-B117-45CE7C18F9D8}" destId="{7471C12C-3B67-47A6-91FF-0BDECB2D355E}" srcOrd="0" destOrd="0" presId="urn:microsoft.com/office/officeart/2005/8/layout/hierarchy1"/>
    <dgm:cxn modelId="{F3940096-EF7D-439B-BB65-12616D658427}" type="presOf" srcId="{C288A110-168D-4488-A29B-0AB2E281DD41}" destId="{F0AB64BC-88C3-4425-A645-9A8D20A62D44}" srcOrd="0" destOrd="0" presId="urn:microsoft.com/office/officeart/2005/8/layout/hierarchy1"/>
    <dgm:cxn modelId="{14A92F72-54F0-4F0D-870E-E47CA623F883}" srcId="{84331D64-7F6A-4729-AE5B-C0F8036E01F6}" destId="{5FEE735A-598C-4D78-9816-00BF49FB635C}" srcOrd="0" destOrd="0" parTransId="{E85E5E8E-39F4-4C12-9C0B-EF0AC7693DB5}" sibTransId="{D56F654D-DBA6-4E66-B3AE-0D3408AD379A}"/>
    <dgm:cxn modelId="{168570E2-8797-48D8-8CD4-62E12E32B013}" type="presOf" srcId="{84331D64-7F6A-4729-AE5B-C0F8036E01F6}" destId="{C328FCE1-8235-44AC-B022-2A7C90AF6C4F}" srcOrd="0" destOrd="0" presId="urn:microsoft.com/office/officeart/2005/8/layout/hierarchy1"/>
    <dgm:cxn modelId="{F2023375-37F0-415D-AEDD-20FBD1D49CB3}" srcId="{84331D64-7F6A-4729-AE5B-C0F8036E01F6}" destId="{E24509B9-561B-4A13-892A-9133D5084CF2}" srcOrd="2" destOrd="0" parTransId="{EE6DE564-CF4E-4628-9CD3-D47B3E44F602}" sibTransId="{6655EB0A-B21A-407E-A1F8-8504CC2E11A0}"/>
    <dgm:cxn modelId="{A3E52AA4-7E98-4B49-B99C-7ABFFB286A5E}" srcId="{3650F4C3-B4EA-4BF4-9B49-D567831821EC}" destId="{84331D64-7F6A-4729-AE5B-C0F8036E01F6}" srcOrd="0" destOrd="0" parTransId="{72BEFBBA-FB73-4C05-8487-4B3E48267BAF}" sibTransId="{7B234895-F572-4C0C-96C2-257514C7C498}"/>
    <dgm:cxn modelId="{BF80FEAA-CA82-495B-8284-E27A6F96997B}" type="presOf" srcId="{75E0A4AF-9648-4EE0-A223-67722954C06C}" destId="{639E38EF-E0CD-4381-A5DF-B61BB5B179A6}" srcOrd="0" destOrd="0" presId="urn:microsoft.com/office/officeart/2005/8/layout/hierarchy1"/>
    <dgm:cxn modelId="{7656A12E-7FE4-4F97-9698-990E5EB59C7D}" type="presOf" srcId="{2A6814E4-8E55-415D-8A46-413F7FA78D14}" destId="{21F2894E-60FF-412A-A622-819108A43A32}" srcOrd="0" destOrd="0" presId="urn:microsoft.com/office/officeart/2005/8/layout/hierarchy1"/>
    <dgm:cxn modelId="{5CCBBF32-6CDE-4BEA-A644-8BDB874F851D}" srcId="{E24509B9-561B-4A13-892A-9133D5084CF2}" destId="{B34B8A0D-E302-4086-8408-14C6972DFE41}" srcOrd="0" destOrd="0" parTransId="{75E0A4AF-9648-4EE0-A223-67722954C06C}" sibTransId="{3B624CDF-CD3F-4D01-8A2F-549300F284DB}"/>
    <dgm:cxn modelId="{30F3A183-9FDB-4969-A2E8-FDFA4837CBB9}" srcId="{84331D64-7F6A-4729-AE5B-C0F8036E01F6}" destId="{C0AB2BD6-8A7C-4A53-B00A-A69F2F78FAB6}" srcOrd="5" destOrd="0" parTransId="{50E56771-DAF2-4E97-8097-5B237A82D046}" sibTransId="{1E740DE0-BCD7-4D3C-8D4A-D1BFF08F6987}"/>
    <dgm:cxn modelId="{07ADCAAE-5585-41C2-B5AC-1985FB625A23}" srcId="{461323C9-C7DB-4F35-B5D2-7E980A5AFC7C}" destId="{0537C22B-05A3-4F04-B117-45CE7C18F9D8}" srcOrd="0" destOrd="0" parTransId="{2A6814E4-8E55-415D-8A46-413F7FA78D14}" sibTransId="{F79F6D04-2837-4FA3-A88E-E04C64CAD4DC}"/>
    <dgm:cxn modelId="{60EA334B-1AAC-4D6A-8282-62CE87FD6E20}" type="presOf" srcId="{50E56771-DAF2-4E97-8097-5B237A82D046}" destId="{F9B0B93C-5E4D-468F-923C-4A21A69ED0C7}" srcOrd="0" destOrd="0" presId="urn:microsoft.com/office/officeart/2005/8/layout/hierarchy1"/>
    <dgm:cxn modelId="{E094A89C-C0D3-4867-9D2A-84B9BBDF370C}" type="presOf" srcId="{3650F4C3-B4EA-4BF4-9B49-D567831821EC}" destId="{8D3FD6D8-B342-4903-8964-314500BAE9B3}" srcOrd="0" destOrd="0" presId="urn:microsoft.com/office/officeart/2005/8/layout/hierarchy1"/>
    <dgm:cxn modelId="{BBF60A18-FB49-4090-8EF9-7463E4C5E4AA}" type="presParOf" srcId="{8D3FD6D8-B342-4903-8964-314500BAE9B3}" destId="{F9AC80DC-AA41-4E6E-B299-956875EC6C7D}" srcOrd="0" destOrd="0" presId="urn:microsoft.com/office/officeart/2005/8/layout/hierarchy1"/>
    <dgm:cxn modelId="{7B6DEC57-E53A-45A9-92DB-0E8C132A2BDF}" type="presParOf" srcId="{F9AC80DC-AA41-4E6E-B299-956875EC6C7D}" destId="{8B2216DC-B07F-4BCB-91A3-932100CB72DC}" srcOrd="0" destOrd="0" presId="urn:microsoft.com/office/officeart/2005/8/layout/hierarchy1"/>
    <dgm:cxn modelId="{288AA7A0-F191-42F4-8C52-484A5F22B1FB}" type="presParOf" srcId="{8B2216DC-B07F-4BCB-91A3-932100CB72DC}" destId="{EE46DC17-E8FF-42D3-BA25-9C2E15CCAF0F}" srcOrd="0" destOrd="0" presId="urn:microsoft.com/office/officeart/2005/8/layout/hierarchy1"/>
    <dgm:cxn modelId="{77C9B014-FD8D-47CD-AB75-8D34FD0B1626}" type="presParOf" srcId="{8B2216DC-B07F-4BCB-91A3-932100CB72DC}" destId="{C328FCE1-8235-44AC-B022-2A7C90AF6C4F}" srcOrd="1" destOrd="0" presId="urn:microsoft.com/office/officeart/2005/8/layout/hierarchy1"/>
    <dgm:cxn modelId="{30CC4D82-4904-4531-B588-F8F24D103A43}" type="presParOf" srcId="{F9AC80DC-AA41-4E6E-B299-956875EC6C7D}" destId="{12A7154F-B864-45B5-9FAE-C2FE66CF557F}" srcOrd="1" destOrd="0" presId="urn:microsoft.com/office/officeart/2005/8/layout/hierarchy1"/>
    <dgm:cxn modelId="{211E8101-B2DB-4066-A09D-0C778B3B4B7C}" type="presParOf" srcId="{12A7154F-B864-45B5-9FAE-C2FE66CF557F}" destId="{7DF5BFF1-7629-45B7-BDEB-91A57684F61E}" srcOrd="0" destOrd="0" presId="urn:microsoft.com/office/officeart/2005/8/layout/hierarchy1"/>
    <dgm:cxn modelId="{936B90B4-3407-4C4F-BAAB-44E3D70B24CA}" type="presParOf" srcId="{12A7154F-B864-45B5-9FAE-C2FE66CF557F}" destId="{98711908-BC9D-4126-A32D-9028C78A103C}" srcOrd="1" destOrd="0" presId="urn:microsoft.com/office/officeart/2005/8/layout/hierarchy1"/>
    <dgm:cxn modelId="{9CD3A557-9641-4427-AF6C-8EF313EC4D20}" type="presParOf" srcId="{98711908-BC9D-4126-A32D-9028C78A103C}" destId="{088DF7B4-AFDD-493B-8C3F-80D4C3ECE489}" srcOrd="0" destOrd="0" presId="urn:microsoft.com/office/officeart/2005/8/layout/hierarchy1"/>
    <dgm:cxn modelId="{F441399F-2AE7-4E97-938E-4DA62F4FADB3}" type="presParOf" srcId="{088DF7B4-AFDD-493B-8C3F-80D4C3ECE489}" destId="{742EB798-80B4-41BE-B88C-F2C544AA7628}" srcOrd="0" destOrd="0" presId="urn:microsoft.com/office/officeart/2005/8/layout/hierarchy1"/>
    <dgm:cxn modelId="{8A2B9DE4-5589-4233-A366-7BC623D26868}" type="presParOf" srcId="{088DF7B4-AFDD-493B-8C3F-80D4C3ECE489}" destId="{BA6E6F0F-E11E-4793-9794-8FE2052D7EB5}" srcOrd="1" destOrd="0" presId="urn:microsoft.com/office/officeart/2005/8/layout/hierarchy1"/>
    <dgm:cxn modelId="{53B65BD5-5B36-4235-B7C0-1B459123B4C8}" type="presParOf" srcId="{98711908-BC9D-4126-A32D-9028C78A103C}" destId="{24D4B642-A8EF-4391-8994-82B851EE54E5}" srcOrd="1" destOrd="0" presId="urn:microsoft.com/office/officeart/2005/8/layout/hierarchy1"/>
    <dgm:cxn modelId="{07FC7022-89F0-4815-87A6-40D7A3FEE397}" type="presParOf" srcId="{12A7154F-B864-45B5-9FAE-C2FE66CF557F}" destId="{95797987-FE1B-4B29-B4AA-35166B89FCED}" srcOrd="2" destOrd="0" presId="urn:microsoft.com/office/officeart/2005/8/layout/hierarchy1"/>
    <dgm:cxn modelId="{1DF8DD84-6F74-45A1-9F3E-C69EC430EA94}" type="presParOf" srcId="{12A7154F-B864-45B5-9FAE-C2FE66CF557F}" destId="{28934913-886B-4CD0-BFA1-A44ADACEBDAC}" srcOrd="3" destOrd="0" presId="urn:microsoft.com/office/officeart/2005/8/layout/hierarchy1"/>
    <dgm:cxn modelId="{65FFB78F-888E-401E-8B3A-612040628627}" type="presParOf" srcId="{28934913-886B-4CD0-BFA1-A44ADACEBDAC}" destId="{427E48C6-D35E-4FD8-85D7-A4020BDEA18B}" srcOrd="0" destOrd="0" presId="urn:microsoft.com/office/officeart/2005/8/layout/hierarchy1"/>
    <dgm:cxn modelId="{52E0C7D1-F01B-4ED9-9D26-E9AD17143782}" type="presParOf" srcId="{427E48C6-D35E-4FD8-85D7-A4020BDEA18B}" destId="{EE09BE76-6E9F-490B-9C09-CDB4DEFA4E72}" srcOrd="0" destOrd="0" presId="urn:microsoft.com/office/officeart/2005/8/layout/hierarchy1"/>
    <dgm:cxn modelId="{47472E9B-626A-4370-872A-BB788945BD0C}" type="presParOf" srcId="{427E48C6-D35E-4FD8-85D7-A4020BDEA18B}" destId="{6D2187C8-EAAA-4771-AEC3-BE22E2A39557}" srcOrd="1" destOrd="0" presId="urn:microsoft.com/office/officeart/2005/8/layout/hierarchy1"/>
    <dgm:cxn modelId="{2A3A62B2-1132-4EA4-8CCF-5AAD50D1372F}" type="presParOf" srcId="{28934913-886B-4CD0-BFA1-A44ADACEBDAC}" destId="{2A5D2D47-E7E2-4702-B01F-C381EE609D62}" srcOrd="1" destOrd="0" presId="urn:microsoft.com/office/officeart/2005/8/layout/hierarchy1"/>
    <dgm:cxn modelId="{B9A47014-9722-4757-9262-44F03539BA75}" type="presParOf" srcId="{12A7154F-B864-45B5-9FAE-C2FE66CF557F}" destId="{C1B0992F-C230-4979-AA94-BF6F5F3F0B6D}" srcOrd="4" destOrd="0" presId="urn:microsoft.com/office/officeart/2005/8/layout/hierarchy1"/>
    <dgm:cxn modelId="{F424682F-194C-49A0-AFB4-14E82EA0D0E5}" type="presParOf" srcId="{12A7154F-B864-45B5-9FAE-C2FE66CF557F}" destId="{0FA0FE97-EBDF-43DA-8A7B-5C063231E802}" srcOrd="5" destOrd="0" presId="urn:microsoft.com/office/officeart/2005/8/layout/hierarchy1"/>
    <dgm:cxn modelId="{FB22EB2F-3194-40FA-8C38-8E1057571184}" type="presParOf" srcId="{0FA0FE97-EBDF-43DA-8A7B-5C063231E802}" destId="{2C4C6DF6-3F75-46D4-A22E-9BBF2CB0B570}" srcOrd="0" destOrd="0" presId="urn:microsoft.com/office/officeart/2005/8/layout/hierarchy1"/>
    <dgm:cxn modelId="{F6291155-A670-4D3E-877E-65B951DB6107}" type="presParOf" srcId="{2C4C6DF6-3F75-46D4-A22E-9BBF2CB0B570}" destId="{8143A4B8-0AB4-44AF-A1F9-80FFD840E860}" srcOrd="0" destOrd="0" presId="urn:microsoft.com/office/officeart/2005/8/layout/hierarchy1"/>
    <dgm:cxn modelId="{047EC205-13B2-4D06-8314-0F0550598ECD}" type="presParOf" srcId="{2C4C6DF6-3F75-46D4-A22E-9BBF2CB0B570}" destId="{B500C930-FA7C-4FAB-845C-DFC27A62D2E2}" srcOrd="1" destOrd="0" presId="urn:microsoft.com/office/officeart/2005/8/layout/hierarchy1"/>
    <dgm:cxn modelId="{85E57183-0192-4126-906E-21611FAAEC6F}" type="presParOf" srcId="{0FA0FE97-EBDF-43DA-8A7B-5C063231E802}" destId="{6B854FFE-15A9-46C1-ABFB-B54A880ADE63}" srcOrd="1" destOrd="0" presId="urn:microsoft.com/office/officeart/2005/8/layout/hierarchy1"/>
    <dgm:cxn modelId="{B7EC568F-8828-4F47-8C96-BA436CB347AB}" type="presParOf" srcId="{6B854FFE-15A9-46C1-ABFB-B54A880ADE63}" destId="{639E38EF-E0CD-4381-A5DF-B61BB5B179A6}" srcOrd="0" destOrd="0" presId="urn:microsoft.com/office/officeart/2005/8/layout/hierarchy1"/>
    <dgm:cxn modelId="{704C0D66-DF8D-4688-8987-3916C6B71CBE}" type="presParOf" srcId="{6B854FFE-15A9-46C1-ABFB-B54A880ADE63}" destId="{31F96936-3312-4D4E-A90E-A41F230C2829}" srcOrd="1" destOrd="0" presId="urn:microsoft.com/office/officeart/2005/8/layout/hierarchy1"/>
    <dgm:cxn modelId="{1F726A43-15E1-402C-BC0D-63E186E014C3}" type="presParOf" srcId="{31F96936-3312-4D4E-A90E-A41F230C2829}" destId="{F98916F8-B46E-4914-9613-0E38B5FDEA92}" srcOrd="0" destOrd="0" presId="urn:microsoft.com/office/officeart/2005/8/layout/hierarchy1"/>
    <dgm:cxn modelId="{4F3618A3-29F0-4F6C-A306-8F8E79B862EE}" type="presParOf" srcId="{F98916F8-B46E-4914-9613-0E38B5FDEA92}" destId="{CE269DBA-407D-41CE-874D-EA69EE3A3027}" srcOrd="0" destOrd="0" presId="urn:microsoft.com/office/officeart/2005/8/layout/hierarchy1"/>
    <dgm:cxn modelId="{0966DFE8-71B6-4D9A-833C-00AEEC1276B1}" type="presParOf" srcId="{F98916F8-B46E-4914-9613-0E38B5FDEA92}" destId="{123A8965-5AA9-46B5-99D0-53B2EA72626E}" srcOrd="1" destOrd="0" presId="urn:microsoft.com/office/officeart/2005/8/layout/hierarchy1"/>
    <dgm:cxn modelId="{07D5F64F-C8D5-4C79-A437-FE367E5067BE}" type="presParOf" srcId="{31F96936-3312-4D4E-A90E-A41F230C2829}" destId="{BDC8A2A0-3125-424C-8653-56B3334EBB9B}" srcOrd="1" destOrd="0" presId="urn:microsoft.com/office/officeart/2005/8/layout/hierarchy1"/>
    <dgm:cxn modelId="{E9BDAD45-6238-4449-AD29-F8224B68C792}" type="presParOf" srcId="{12A7154F-B864-45B5-9FAE-C2FE66CF557F}" destId="{0946592C-E6A0-4BC7-A317-D51345DF77CD}" srcOrd="6" destOrd="0" presId="urn:microsoft.com/office/officeart/2005/8/layout/hierarchy1"/>
    <dgm:cxn modelId="{680FCD50-4831-48C2-94C6-737FD5F4CE17}" type="presParOf" srcId="{12A7154F-B864-45B5-9FAE-C2FE66CF557F}" destId="{660ECF41-CC77-4588-8DBC-BFA67AB6C449}" srcOrd="7" destOrd="0" presId="urn:microsoft.com/office/officeart/2005/8/layout/hierarchy1"/>
    <dgm:cxn modelId="{3C6C8683-0CC9-48DB-AD9B-5DFB3D55D002}" type="presParOf" srcId="{660ECF41-CC77-4588-8DBC-BFA67AB6C449}" destId="{C41BD296-4D51-45CA-AC21-F5F8D3603643}" srcOrd="0" destOrd="0" presId="urn:microsoft.com/office/officeart/2005/8/layout/hierarchy1"/>
    <dgm:cxn modelId="{56A4BC58-3978-40BB-8B72-1A4B85EACF93}" type="presParOf" srcId="{C41BD296-4D51-45CA-AC21-F5F8D3603643}" destId="{CD003EF8-597A-4710-BBD3-E14806B2DDD7}" srcOrd="0" destOrd="0" presId="urn:microsoft.com/office/officeart/2005/8/layout/hierarchy1"/>
    <dgm:cxn modelId="{BB217AA6-3B94-4BBD-9880-451ABE582CAE}" type="presParOf" srcId="{C41BD296-4D51-45CA-AC21-F5F8D3603643}" destId="{23996EA5-EBB3-4F1B-BD87-E347C60D0D4C}" srcOrd="1" destOrd="0" presId="urn:microsoft.com/office/officeart/2005/8/layout/hierarchy1"/>
    <dgm:cxn modelId="{F7AEE531-2631-4DA8-8AB3-11858E2715F9}" type="presParOf" srcId="{660ECF41-CC77-4588-8DBC-BFA67AB6C449}" destId="{BFFF9715-908A-4B49-9B72-3EA4A179879E}" srcOrd="1" destOrd="0" presId="urn:microsoft.com/office/officeart/2005/8/layout/hierarchy1"/>
    <dgm:cxn modelId="{F0A7760E-69F9-4B14-BBD0-4937F60AC7C2}" type="presParOf" srcId="{BFFF9715-908A-4B49-9B72-3EA4A179879E}" destId="{21F2894E-60FF-412A-A622-819108A43A32}" srcOrd="0" destOrd="0" presId="urn:microsoft.com/office/officeart/2005/8/layout/hierarchy1"/>
    <dgm:cxn modelId="{CBB18B1E-B895-420A-9F60-5C0C6BD71602}" type="presParOf" srcId="{BFFF9715-908A-4B49-9B72-3EA4A179879E}" destId="{472C80DC-B129-440C-A3A9-EF4F80BF455A}" srcOrd="1" destOrd="0" presId="urn:microsoft.com/office/officeart/2005/8/layout/hierarchy1"/>
    <dgm:cxn modelId="{C6838A47-A8D3-4E12-8882-FF19E61762FA}" type="presParOf" srcId="{472C80DC-B129-440C-A3A9-EF4F80BF455A}" destId="{AA9361AD-1370-4124-B4AF-BB6659C2AB9F}" srcOrd="0" destOrd="0" presId="urn:microsoft.com/office/officeart/2005/8/layout/hierarchy1"/>
    <dgm:cxn modelId="{23F65555-A754-4181-8109-EBEE99925695}" type="presParOf" srcId="{AA9361AD-1370-4124-B4AF-BB6659C2AB9F}" destId="{90F8C31F-1562-41D6-8D95-A6DD9DBE59FD}" srcOrd="0" destOrd="0" presId="urn:microsoft.com/office/officeart/2005/8/layout/hierarchy1"/>
    <dgm:cxn modelId="{009DF9F0-2521-44F1-AB05-EFC2E3552CD3}" type="presParOf" srcId="{AA9361AD-1370-4124-B4AF-BB6659C2AB9F}" destId="{7471C12C-3B67-47A6-91FF-0BDECB2D355E}" srcOrd="1" destOrd="0" presId="urn:microsoft.com/office/officeart/2005/8/layout/hierarchy1"/>
    <dgm:cxn modelId="{B86C1531-B459-4FC5-A98C-73FA300B3234}" type="presParOf" srcId="{472C80DC-B129-440C-A3A9-EF4F80BF455A}" destId="{4D6DE62B-C2B1-48BC-AC59-368D7DD2F799}" srcOrd="1" destOrd="0" presId="urn:microsoft.com/office/officeart/2005/8/layout/hierarchy1"/>
    <dgm:cxn modelId="{C9EB49AE-3908-4E8D-84F9-35C10856426C}" type="presParOf" srcId="{12A7154F-B864-45B5-9FAE-C2FE66CF557F}" destId="{063F3048-5075-4B17-ACE9-5820CD774455}" srcOrd="8" destOrd="0" presId="urn:microsoft.com/office/officeart/2005/8/layout/hierarchy1"/>
    <dgm:cxn modelId="{8DE4732E-4582-4681-9DE6-DA6794BE7B42}" type="presParOf" srcId="{12A7154F-B864-45B5-9FAE-C2FE66CF557F}" destId="{D0C9D956-DEB9-4B91-B7CF-04C049AAAB82}" srcOrd="9" destOrd="0" presId="urn:microsoft.com/office/officeart/2005/8/layout/hierarchy1"/>
    <dgm:cxn modelId="{0D58A7D2-0086-43C0-8EB8-B0FD3575388D}" type="presParOf" srcId="{D0C9D956-DEB9-4B91-B7CF-04C049AAAB82}" destId="{97625717-6E35-4064-89A1-950309E3D434}" srcOrd="0" destOrd="0" presId="urn:microsoft.com/office/officeart/2005/8/layout/hierarchy1"/>
    <dgm:cxn modelId="{D654D714-A123-4CFF-896E-F7B7487C7AEE}" type="presParOf" srcId="{97625717-6E35-4064-89A1-950309E3D434}" destId="{126C2759-D44C-4F5B-A769-A3CC8ABEA8DC}" srcOrd="0" destOrd="0" presId="urn:microsoft.com/office/officeart/2005/8/layout/hierarchy1"/>
    <dgm:cxn modelId="{CDAA8471-A842-4E55-B68E-0714820801F3}" type="presParOf" srcId="{97625717-6E35-4064-89A1-950309E3D434}" destId="{F0AB64BC-88C3-4425-A645-9A8D20A62D44}" srcOrd="1" destOrd="0" presId="urn:microsoft.com/office/officeart/2005/8/layout/hierarchy1"/>
    <dgm:cxn modelId="{A2BD868D-8114-4432-9B09-76C3585E1714}" type="presParOf" srcId="{D0C9D956-DEB9-4B91-B7CF-04C049AAAB82}" destId="{A935A121-2D98-4D51-9141-EA64F90B5827}" srcOrd="1" destOrd="0" presId="urn:microsoft.com/office/officeart/2005/8/layout/hierarchy1"/>
    <dgm:cxn modelId="{F756DEDF-0607-4979-A7D4-869E4F4456A8}" type="presParOf" srcId="{A935A121-2D98-4D51-9141-EA64F90B5827}" destId="{1BCEBF0A-33C2-4ACE-A785-6C91BB7FD231}" srcOrd="0" destOrd="0" presId="urn:microsoft.com/office/officeart/2005/8/layout/hierarchy1"/>
    <dgm:cxn modelId="{81EFFE48-63FF-40C0-A9E6-EAE7AF2EEB35}" type="presParOf" srcId="{A935A121-2D98-4D51-9141-EA64F90B5827}" destId="{133E559D-CA95-439C-A13D-2415CC7EFA8C}" srcOrd="1" destOrd="0" presId="urn:microsoft.com/office/officeart/2005/8/layout/hierarchy1"/>
    <dgm:cxn modelId="{AF60579E-21CF-48A5-B358-9B6F0619D6DC}" type="presParOf" srcId="{133E559D-CA95-439C-A13D-2415CC7EFA8C}" destId="{048E227E-3C9C-49DB-AF3C-4E2E21AB603E}" srcOrd="0" destOrd="0" presId="urn:microsoft.com/office/officeart/2005/8/layout/hierarchy1"/>
    <dgm:cxn modelId="{0FBAF531-03D3-4E8B-AEE4-5214987085F0}" type="presParOf" srcId="{048E227E-3C9C-49DB-AF3C-4E2E21AB603E}" destId="{1B9FC0DC-095F-4E70-974D-DD7A6FE2BA3E}" srcOrd="0" destOrd="0" presId="urn:microsoft.com/office/officeart/2005/8/layout/hierarchy1"/>
    <dgm:cxn modelId="{D493542A-6608-4826-A1C8-A55DB32FB5EC}" type="presParOf" srcId="{048E227E-3C9C-49DB-AF3C-4E2E21AB603E}" destId="{409031B0-23FF-4F47-A279-43B34BF045EC}" srcOrd="1" destOrd="0" presId="urn:microsoft.com/office/officeart/2005/8/layout/hierarchy1"/>
    <dgm:cxn modelId="{C37C8462-7FD0-48F0-8CC2-2F8C78F68C62}" type="presParOf" srcId="{133E559D-CA95-439C-A13D-2415CC7EFA8C}" destId="{9D7DBBFA-56C6-4194-B567-D3DEDC06E097}" srcOrd="1" destOrd="0" presId="urn:microsoft.com/office/officeart/2005/8/layout/hierarchy1"/>
    <dgm:cxn modelId="{59AA8932-C00E-44F5-B9DD-7ECAC9A4777F}" type="presParOf" srcId="{12A7154F-B864-45B5-9FAE-C2FE66CF557F}" destId="{F9B0B93C-5E4D-468F-923C-4A21A69ED0C7}" srcOrd="10" destOrd="0" presId="urn:microsoft.com/office/officeart/2005/8/layout/hierarchy1"/>
    <dgm:cxn modelId="{B128D0DF-BF68-4849-9E77-B0280045853F}" type="presParOf" srcId="{12A7154F-B864-45B5-9FAE-C2FE66CF557F}" destId="{65914EA3-6CCF-4D05-B9C7-16739C67015D}" srcOrd="11" destOrd="0" presId="urn:microsoft.com/office/officeart/2005/8/layout/hierarchy1"/>
    <dgm:cxn modelId="{3FF44BB7-949F-4779-866E-7E4FD19407B6}" type="presParOf" srcId="{65914EA3-6CCF-4D05-B9C7-16739C67015D}" destId="{8FE8D301-F096-499F-B1A9-251D26B69FFD}" srcOrd="0" destOrd="0" presId="urn:microsoft.com/office/officeart/2005/8/layout/hierarchy1"/>
    <dgm:cxn modelId="{83F5616C-FA72-4F6E-A230-2AC853C33875}" type="presParOf" srcId="{8FE8D301-F096-499F-B1A9-251D26B69FFD}" destId="{76295D8C-7759-44B0-B743-EC4151946966}" srcOrd="0" destOrd="0" presId="urn:microsoft.com/office/officeart/2005/8/layout/hierarchy1"/>
    <dgm:cxn modelId="{3992C302-131A-4C58-B7FC-5A7BEA51E368}" type="presParOf" srcId="{8FE8D301-F096-499F-B1A9-251D26B69FFD}" destId="{C7259D10-A7E9-4E91-B902-09943A31DFE9}" srcOrd="1" destOrd="0" presId="urn:microsoft.com/office/officeart/2005/8/layout/hierarchy1"/>
    <dgm:cxn modelId="{7643C12E-CB5E-4B72-A75B-B42F7575743A}" type="presParOf" srcId="{65914EA3-6CCF-4D05-B9C7-16739C67015D}" destId="{30E6CFA4-E3F2-497F-A45B-AABB73C1B2B3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38DFCED-0FF4-4FFC-A1A5-8070802AF9C2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A8BAB7B-C6A4-41FF-8F42-212DCC619B06}">
      <dgm:prSet phldrT="[Texto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ASESORES EN LA FORMACIÓN </a:t>
          </a:r>
        </a:p>
        <a:p>
          <a:r>
            <a:rPr lang="es-ES" b="1" dirty="0" smtClean="0">
              <a:solidFill>
                <a:schemeClr val="tx1"/>
              </a:solidFill>
            </a:rPr>
            <a:t>DE OTRAS ASOCIACIONES</a:t>
          </a:r>
          <a:endParaRPr lang="es-ES" b="1" dirty="0">
            <a:solidFill>
              <a:schemeClr val="tx1"/>
            </a:solidFill>
          </a:endParaRPr>
        </a:p>
      </dgm:t>
    </dgm:pt>
    <dgm:pt modelId="{65AD2C05-1CBC-42E1-8906-E416F5CC5773}" type="parTrans" cxnId="{10EA6606-7E1C-4E62-A6B9-7F961CFA1641}">
      <dgm:prSet/>
      <dgm:spPr/>
      <dgm:t>
        <a:bodyPr/>
        <a:lstStyle/>
        <a:p>
          <a:endParaRPr lang="es-ES"/>
        </a:p>
      </dgm:t>
    </dgm:pt>
    <dgm:pt modelId="{0456880E-F9B9-43EB-B4DE-8A5557FEEDDD}" type="sibTrans" cxnId="{10EA6606-7E1C-4E62-A6B9-7F961CFA1641}">
      <dgm:prSet/>
      <dgm:spPr/>
      <dgm:t>
        <a:bodyPr/>
        <a:lstStyle/>
        <a:p>
          <a:endParaRPr lang="es-ES"/>
        </a:p>
      </dgm:t>
    </dgm:pt>
    <dgm:pt modelId="{ADFA5582-AAEB-489E-B8F3-1DFB14145BB7}">
      <dgm:prSet phldrT="[Texto]"/>
      <dgm:spPr>
        <a:solidFill>
          <a:srgbClr val="FF0000"/>
        </a:solidFill>
      </dgm:spPr>
      <dgm:t>
        <a:bodyPr/>
        <a:lstStyle/>
        <a:p>
          <a:r>
            <a:rPr lang="es-ES" b="0" dirty="0" smtClean="0"/>
            <a:t>COOFUNDADOR </a:t>
          </a:r>
        </a:p>
        <a:p>
          <a:r>
            <a:rPr lang="es-ES" b="0" dirty="0" smtClean="0"/>
            <a:t>FUNDACIÓN CÉSAR NAVARRO</a:t>
          </a:r>
          <a:endParaRPr lang="es-ES" b="0" dirty="0"/>
        </a:p>
      </dgm:t>
    </dgm:pt>
    <dgm:pt modelId="{07C7E604-F50C-4E46-A332-C97AD992BF78}" type="parTrans" cxnId="{4E4079BD-3796-460E-8525-4591AD39236B}">
      <dgm:prSet/>
      <dgm:spPr/>
      <dgm:t>
        <a:bodyPr/>
        <a:lstStyle/>
        <a:p>
          <a:endParaRPr lang="es-ES"/>
        </a:p>
      </dgm:t>
    </dgm:pt>
    <dgm:pt modelId="{6A5A03B2-9A87-4D64-8168-22EA2534AB5C}" type="sibTrans" cxnId="{4E4079BD-3796-460E-8525-4591AD39236B}">
      <dgm:prSet/>
      <dgm:spPr/>
      <dgm:t>
        <a:bodyPr/>
        <a:lstStyle/>
        <a:p>
          <a:endParaRPr lang="es-ES"/>
        </a:p>
      </dgm:t>
    </dgm:pt>
    <dgm:pt modelId="{7362EE49-C7DD-45B2-8B5A-E85D21572211}">
      <dgm:prSet phldrT="[Texto]"/>
      <dgm:spPr>
        <a:solidFill>
          <a:srgbClr val="33CC33"/>
        </a:solidFill>
      </dgm:spPr>
      <dgm:t>
        <a:bodyPr/>
        <a:lstStyle/>
        <a:p>
          <a:r>
            <a:rPr lang="es-ES" b="0" dirty="0" smtClean="0"/>
            <a:t>CASA ANDALUCIA EN RIVAS</a:t>
          </a:r>
          <a:endParaRPr lang="es-ES" b="0" dirty="0"/>
        </a:p>
      </dgm:t>
    </dgm:pt>
    <dgm:pt modelId="{65E5EBCC-1D03-433A-8A8A-2DBA7043D464}" type="parTrans" cxnId="{AB1C2204-DD8D-42CD-A740-3EA09AC87448}">
      <dgm:prSet/>
      <dgm:spPr/>
      <dgm:t>
        <a:bodyPr/>
        <a:lstStyle/>
        <a:p>
          <a:endParaRPr lang="es-ES"/>
        </a:p>
      </dgm:t>
    </dgm:pt>
    <dgm:pt modelId="{0490D8DA-48AC-4BD5-9EA4-96DEACBAA7BD}" type="sibTrans" cxnId="{AB1C2204-DD8D-42CD-A740-3EA09AC87448}">
      <dgm:prSet/>
      <dgm:spPr/>
      <dgm:t>
        <a:bodyPr/>
        <a:lstStyle/>
        <a:p>
          <a:endParaRPr lang="es-ES"/>
        </a:p>
      </dgm:t>
    </dgm:pt>
    <dgm:pt modelId="{013849A4-811E-46AD-BCCE-DCB76BDA169E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b="0" dirty="0" smtClean="0"/>
            <a:t>CASA EXTREMADURA</a:t>
          </a:r>
        </a:p>
        <a:p>
          <a:r>
            <a:rPr lang="es-ES" b="0" dirty="0" smtClean="0"/>
            <a:t>EN</a:t>
          </a:r>
        </a:p>
        <a:p>
          <a:r>
            <a:rPr lang="es-ES" b="0" dirty="0" smtClean="0"/>
            <a:t>COLLADO VILLALBA</a:t>
          </a:r>
          <a:endParaRPr lang="es-ES" b="0" dirty="0"/>
        </a:p>
      </dgm:t>
    </dgm:pt>
    <dgm:pt modelId="{52C266FF-8D87-4A95-8E18-7DA413A484B3}" type="parTrans" cxnId="{D4601362-6C79-4C79-A6EE-BBAC1ED31031}">
      <dgm:prSet/>
      <dgm:spPr/>
      <dgm:t>
        <a:bodyPr/>
        <a:lstStyle/>
        <a:p>
          <a:endParaRPr lang="es-ES"/>
        </a:p>
      </dgm:t>
    </dgm:pt>
    <dgm:pt modelId="{491B654F-37B2-4C8F-8E26-26B405012417}" type="sibTrans" cxnId="{D4601362-6C79-4C79-A6EE-BBAC1ED31031}">
      <dgm:prSet/>
      <dgm:spPr/>
      <dgm:t>
        <a:bodyPr/>
        <a:lstStyle/>
        <a:p>
          <a:endParaRPr lang="es-ES"/>
        </a:p>
      </dgm:t>
    </dgm:pt>
    <dgm:pt modelId="{6F7D383B-5876-4D12-9288-52CE8005525C}">
      <dgm:prSet phldrT="[Texto]"/>
      <dgm:spPr>
        <a:solidFill>
          <a:srgbClr val="00CCFF"/>
        </a:solidFill>
      </dgm:spPr>
      <dgm:t>
        <a:bodyPr/>
        <a:lstStyle/>
        <a:p>
          <a:r>
            <a:rPr lang="es-ES" b="0" dirty="0" smtClean="0"/>
            <a:t>CASA EXTREMADURA </a:t>
          </a:r>
        </a:p>
        <a:p>
          <a:r>
            <a:rPr lang="es-ES" b="0" dirty="0" smtClean="0"/>
            <a:t>DE</a:t>
          </a:r>
        </a:p>
        <a:p>
          <a:r>
            <a:rPr lang="es-ES" b="0" dirty="0" smtClean="0"/>
            <a:t>PINTO</a:t>
          </a:r>
          <a:endParaRPr lang="es-ES" b="0" dirty="0"/>
        </a:p>
      </dgm:t>
    </dgm:pt>
    <dgm:pt modelId="{6AA9DFF9-B8A0-4EE4-8B4D-43DA4F9C29AA}" type="parTrans" cxnId="{AD5954D0-6FE6-4BB2-B5E4-3959286FDB68}">
      <dgm:prSet/>
      <dgm:spPr/>
      <dgm:t>
        <a:bodyPr/>
        <a:lstStyle/>
        <a:p>
          <a:endParaRPr lang="es-ES"/>
        </a:p>
      </dgm:t>
    </dgm:pt>
    <dgm:pt modelId="{0EFE1440-BFA8-4A9F-BBB1-5B0B5CB379B9}" type="sibTrans" cxnId="{AD5954D0-6FE6-4BB2-B5E4-3959286FDB68}">
      <dgm:prSet/>
      <dgm:spPr/>
      <dgm:t>
        <a:bodyPr/>
        <a:lstStyle/>
        <a:p>
          <a:endParaRPr lang="es-ES"/>
        </a:p>
      </dgm:t>
    </dgm:pt>
    <dgm:pt modelId="{772EDCA1-703E-4FC9-8131-29E05EBA291F}">
      <dgm:prSet phldrT="[Texto]"/>
      <dgm:spPr>
        <a:solidFill>
          <a:srgbClr val="0070C0"/>
        </a:solidFill>
      </dgm:spPr>
      <dgm:t>
        <a:bodyPr/>
        <a:lstStyle/>
        <a:p>
          <a:r>
            <a:rPr lang="es-ES" b="0" dirty="0" smtClean="0"/>
            <a:t>CASA DE ECUADOR</a:t>
          </a:r>
        </a:p>
        <a:p>
          <a:r>
            <a:rPr lang="es-ES" b="0" dirty="0" smtClean="0"/>
            <a:t>EN</a:t>
          </a:r>
        </a:p>
        <a:p>
          <a:r>
            <a:rPr lang="es-ES" b="0" dirty="0" smtClean="0"/>
            <a:t>GETAFE</a:t>
          </a:r>
          <a:endParaRPr lang="es-ES" b="0" dirty="0"/>
        </a:p>
      </dgm:t>
    </dgm:pt>
    <dgm:pt modelId="{D9C05BB0-A282-4316-A4F4-D79A9F5CE7E6}" type="parTrans" cxnId="{14890037-B967-4D8D-BBD0-7D2BCB19D754}">
      <dgm:prSet/>
      <dgm:spPr/>
      <dgm:t>
        <a:bodyPr/>
        <a:lstStyle/>
        <a:p>
          <a:endParaRPr lang="es-ES"/>
        </a:p>
      </dgm:t>
    </dgm:pt>
    <dgm:pt modelId="{A866C459-B590-42AA-8454-0CB214F434E9}" type="sibTrans" cxnId="{14890037-B967-4D8D-BBD0-7D2BCB19D754}">
      <dgm:prSet/>
      <dgm:spPr/>
      <dgm:t>
        <a:bodyPr/>
        <a:lstStyle/>
        <a:p>
          <a:endParaRPr lang="es-ES"/>
        </a:p>
      </dgm:t>
    </dgm:pt>
    <dgm:pt modelId="{0ACC5739-21ED-40D2-85CA-9437A61E1275}">
      <dgm:prSet/>
      <dgm:spPr>
        <a:solidFill>
          <a:schemeClr val="tx2">
            <a:lumMod val="25000"/>
          </a:schemeClr>
        </a:solidFill>
      </dgm:spPr>
      <dgm:t>
        <a:bodyPr/>
        <a:lstStyle/>
        <a:p>
          <a:r>
            <a:rPr lang="es-ES" b="0" dirty="0" smtClean="0"/>
            <a:t>CASA DE POLONIA</a:t>
          </a:r>
        </a:p>
        <a:p>
          <a:r>
            <a:rPr lang="es-ES" b="0" dirty="0" smtClean="0"/>
            <a:t>EN</a:t>
          </a:r>
        </a:p>
        <a:p>
          <a:r>
            <a:rPr lang="es-ES" b="0" dirty="0" smtClean="0"/>
            <a:t>GETAFE</a:t>
          </a:r>
          <a:endParaRPr lang="es-ES" b="0" dirty="0"/>
        </a:p>
      </dgm:t>
    </dgm:pt>
    <dgm:pt modelId="{E08C2DB9-2E60-459E-9D97-40A218B11C1E}" type="parTrans" cxnId="{95FD065B-7DB1-44A3-8098-5D2ED3256B2D}">
      <dgm:prSet/>
      <dgm:spPr/>
      <dgm:t>
        <a:bodyPr/>
        <a:lstStyle/>
        <a:p>
          <a:endParaRPr lang="es-ES"/>
        </a:p>
      </dgm:t>
    </dgm:pt>
    <dgm:pt modelId="{7D503EBF-6074-406D-99DE-59C93715978A}" type="sibTrans" cxnId="{95FD065B-7DB1-44A3-8098-5D2ED3256B2D}">
      <dgm:prSet/>
      <dgm:spPr/>
      <dgm:t>
        <a:bodyPr/>
        <a:lstStyle/>
        <a:p>
          <a:endParaRPr lang="es-ES"/>
        </a:p>
      </dgm:t>
    </dgm:pt>
    <dgm:pt modelId="{E89D0BC7-1F85-4B07-B9C3-1DD5E9E6C2BE}">
      <dgm:prSet/>
      <dgm:spPr>
        <a:solidFill>
          <a:srgbClr val="92D050"/>
        </a:solidFill>
      </dgm:spPr>
      <dgm:t>
        <a:bodyPr/>
        <a:lstStyle/>
        <a:p>
          <a:r>
            <a:rPr lang="es-ES" b="0" dirty="0" smtClean="0"/>
            <a:t>CASA DE CHILE</a:t>
          </a:r>
          <a:endParaRPr lang="es-ES" b="0" dirty="0"/>
        </a:p>
      </dgm:t>
    </dgm:pt>
    <dgm:pt modelId="{6E77EDD9-71E4-4646-9918-0229D4A019F2}" type="parTrans" cxnId="{4EED2F6E-892E-41D3-BA06-F338319E7387}">
      <dgm:prSet/>
      <dgm:spPr/>
      <dgm:t>
        <a:bodyPr/>
        <a:lstStyle/>
        <a:p>
          <a:endParaRPr lang="es-ES"/>
        </a:p>
      </dgm:t>
    </dgm:pt>
    <dgm:pt modelId="{E8234967-6697-4E72-A160-949639DF3645}" type="sibTrans" cxnId="{4EED2F6E-892E-41D3-BA06-F338319E7387}">
      <dgm:prSet/>
      <dgm:spPr/>
      <dgm:t>
        <a:bodyPr/>
        <a:lstStyle/>
        <a:p>
          <a:endParaRPr lang="es-ES"/>
        </a:p>
      </dgm:t>
    </dgm:pt>
    <dgm:pt modelId="{55225EEA-67D5-4157-A054-4C9FD8EB1B3C}">
      <dgm:prSet/>
      <dgm:spPr>
        <a:solidFill>
          <a:srgbClr val="7030A0"/>
        </a:solidFill>
      </dgm:spPr>
      <dgm:t>
        <a:bodyPr/>
        <a:lstStyle/>
        <a:p>
          <a:r>
            <a:rPr lang="es-ES" b="0" dirty="0" smtClean="0"/>
            <a:t>AGRUPACIÓN </a:t>
          </a:r>
        </a:p>
        <a:p>
          <a:r>
            <a:rPr lang="es-ES" b="0" dirty="0" smtClean="0"/>
            <a:t>DE JUBILADOS</a:t>
          </a:r>
        </a:p>
        <a:p>
          <a:r>
            <a:rPr lang="es-ES" b="0" dirty="0" smtClean="0"/>
            <a:t>DE</a:t>
          </a:r>
        </a:p>
        <a:p>
          <a:r>
            <a:rPr lang="es-ES" b="0" dirty="0" smtClean="0"/>
            <a:t>ERICCSON</a:t>
          </a:r>
        </a:p>
      </dgm:t>
    </dgm:pt>
    <dgm:pt modelId="{3D5C3C32-A1BB-4D77-9908-9BBA18C7FA6A}" type="parTrans" cxnId="{4452742D-EB67-4CB5-9E86-13ED77A878B6}">
      <dgm:prSet/>
      <dgm:spPr/>
      <dgm:t>
        <a:bodyPr/>
        <a:lstStyle/>
        <a:p>
          <a:endParaRPr lang="es-ES"/>
        </a:p>
      </dgm:t>
    </dgm:pt>
    <dgm:pt modelId="{C32C74CB-F3BD-4E94-AD68-27C2F58E5AF2}" type="sibTrans" cxnId="{4452742D-EB67-4CB5-9E86-13ED77A878B6}">
      <dgm:prSet/>
      <dgm:spPr/>
      <dgm:t>
        <a:bodyPr/>
        <a:lstStyle/>
        <a:p>
          <a:endParaRPr lang="es-ES"/>
        </a:p>
      </dgm:t>
    </dgm:pt>
    <dgm:pt modelId="{1A0F3763-14D5-4274-AAD9-27B10FF70936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b="0" dirty="0" smtClean="0"/>
            <a:t>CASA DE COLOMBIA</a:t>
          </a:r>
          <a:endParaRPr lang="es-ES" b="0" dirty="0"/>
        </a:p>
      </dgm:t>
    </dgm:pt>
    <dgm:pt modelId="{E1EC6FBF-276E-46E2-A719-9F6FF56BF00E}" type="parTrans" cxnId="{76503FCA-51FE-4072-8E05-5E56B261D084}">
      <dgm:prSet/>
      <dgm:spPr/>
      <dgm:t>
        <a:bodyPr/>
        <a:lstStyle/>
        <a:p>
          <a:endParaRPr lang="es-ES"/>
        </a:p>
      </dgm:t>
    </dgm:pt>
    <dgm:pt modelId="{E38F1B6F-D2A5-4906-AB2F-1F6D72C37224}" type="sibTrans" cxnId="{76503FCA-51FE-4072-8E05-5E56B261D084}">
      <dgm:prSet/>
      <dgm:spPr/>
      <dgm:t>
        <a:bodyPr/>
        <a:lstStyle/>
        <a:p>
          <a:endParaRPr lang="es-ES"/>
        </a:p>
      </dgm:t>
    </dgm:pt>
    <dgm:pt modelId="{0D9F5765-804C-41D9-AF91-D76E8FDFAA69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ES" b="0" dirty="0" smtClean="0"/>
            <a:t>ASOCIACIÓN ROSALIA</a:t>
          </a:r>
        </a:p>
        <a:p>
          <a:r>
            <a:rPr lang="es-ES" b="0" dirty="0" smtClean="0"/>
            <a:t>DE CASTRO </a:t>
          </a:r>
        </a:p>
        <a:p>
          <a:r>
            <a:rPr lang="es-ES" b="0" dirty="0" smtClean="0"/>
            <a:t>DE</a:t>
          </a:r>
        </a:p>
        <a:p>
          <a:r>
            <a:rPr lang="es-ES" b="0" dirty="0" smtClean="0"/>
            <a:t>MADRID</a:t>
          </a:r>
          <a:endParaRPr lang="es-ES" b="0" dirty="0"/>
        </a:p>
      </dgm:t>
    </dgm:pt>
    <dgm:pt modelId="{A96CB085-322D-4F88-90FB-71B7DD033E24}" type="parTrans" cxnId="{F8EA6493-CDF3-4418-ACC7-E3EA91C44A14}">
      <dgm:prSet/>
      <dgm:spPr/>
      <dgm:t>
        <a:bodyPr/>
        <a:lstStyle/>
        <a:p>
          <a:endParaRPr lang="es-ES"/>
        </a:p>
      </dgm:t>
    </dgm:pt>
    <dgm:pt modelId="{A11756B5-0626-4BF3-9B19-15FB75260B1A}" type="sibTrans" cxnId="{F8EA6493-CDF3-4418-ACC7-E3EA91C44A14}">
      <dgm:prSet/>
      <dgm:spPr/>
      <dgm:t>
        <a:bodyPr/>
        <a:lstStyle/>
        <a:p>
          <a:endParaRPr lang="es-ES"/>
        </a:p>
      </dgm:t>
    </dgm:pt>
    <dgm:pt modelId="{4F0BF552-5CBE-4171-A4BF-9420C8541F61}" type="pres">
      <dgm:prSet presAssocID="{038DFCED-0FF4-4FFC-A1A5-8070802AF9C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937BF9C-CBD8-47F8-A99C-7B6CF8037BFB}" type="pres">
      <dgm:prSet presAssocID="{FA8BAB7B-C6A4-41FF-8F42-212DCC619B06}" presName="vertOne" presStyleCnt="0"/>
      <dgm:spPr/>
    </dgm:pt>
    <dgm:pt modelId="{F6712D89-214F-4721-9125-8D533C7C9EE8}" type="pres">
      <dgm:prSet presAssocID="{FA8BAB7B-C6A4-41FF-8F42-212DCC619B0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00D227A-631C-4085-81A2-6E9D6B013F8A}" type="pres">
      <dgm:prSet presAssocID="{FA8BAB7B-C6A4-41FF-8F42-212DCC619B06}" presName="parTransOne" presStyleCnt="0"/>
      <dgm:spPr/>
    </dgm:pt>
    <dgm:pt modelId="{8D9EB1C1-1F91-4FCE-A7B0-3687CA9B6954}" type="pres">
      <dgm:prSet presAssocID="{FA8BAB7B-C6A4-41FF-8F42-212DCC619B06}" presName="horzOne" presStyleCnt="0"/>
      <dgm:spPr/>
    </dgm:pt>
    <dgm:pt modelId="{D57CB6C5-17C7-46D5-BF6B-B74BD2A90D8F}" type="pres">
      <dgm:prSet presAssocID="{ADFA5582-AAEB-489E-B8F3-1DFB14145BB7}" presName="vertTwo" presStyleCnt="0"/>
      <dgm:spPr/>
    </dgm:pt>
    <dgm:pt modelId="{1B0A6E41-AA99-465A-A3D6-576031B25E19}" type="pres">
      <dgm:prSet presAssocID="{ADFA5582-AAEB-489E-B8F3-1DFB14145BB7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F7C3A7-42BF-41C2-9521-DA7ED3434756}" type="pres">
      <dgm:prSet presAssocID="{ADFA5582-AAEB-489E-B8F3-1DFB14145BB7}" presName="parTransTwo" presStyleCnt="0"/>
      <dgm:spPr/>
    </dgm:pt>
    <dgm:pt modelId="{76609911-3C13-47CE-802F-C256E0ABEB90}" type="pres">
      <dgm:prSet presAssocID="{ADFA5582-AAEB-489E-B8F3-1DFB14145BB7}" presName="horzTwo" presStyleCnt="0"/>
      <dgm:spPr/>
    </dgm:pt>
    <dgm:pt modelId="{AC4E9B65-44E9-4341-A737-56511E990557}" type="pres">
      <dgm:prSet presAssocID="{7362EE49-C7DD-45B2-8B5A-E85D21572211}" presName="vertThree" presStyleCnt="0"/>
      <dgm:spPr/>
    </dgm:pt>
    <dgm:pt modelId="{98B3F3EC-7FDB-4F63-B6CC-E31D2223260B}" type="pres">
      <dgm:prSet presAssocID="{7362EE49-C7DD-45B2-8B5A-E85D21572211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AB37A9-98D4-4883-9347-F2E378BD32AC}" type="pres">
      <dgm:prSet presAssocID="{7362EE49-C7DD-45B2-8B5A-E85D21572211}" presName="parTransThree" presStyleCnt="0"/>
      <dgm:spPr/>
    </dgm:pt>
    <dgm:pt modelId="{9EEA0689-2433-47D9-8EA3-8D1A028B789F}" type="pres">
      <dgm:prSet presAssocID="{7362EE49-C7DD-45B2-8B5A-E85D21572211}" presName="horzThree" presStyleCnt="0"/>
      <dgm:spPr/>
    </dgm:pt>
    <dgm:pt modelId="{D7818B45-49D5-4C58-BAEC-C870A7B0DFEB}" type="pres">
      <dgm:prSet presAssocID="{0ACC5739-21ED-40D2-85CA-9437A61E1275}" presName="vertFour" presStyleCnt="0">
        <dgm:presLayoutVars>
          <dgm:chPref val="3"/>
        </dgm:presLayoutVars>
      </dgm:prSet>
      <dgm:spPr/>
    </dgm:pt>
    <dgm:pt modelId="{AE984E76-735B-4A06-ABE0-C3ECC388C98A}" type="pres">
      <dgm:prSet presAssocID="{0ACC5739-21ED-40D2-85CA-9437A61E1275}" presName="txFour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33A3122-1483-4C6E-890B-32CDD92663AD}" type="pres">
      <dgm:prSet presAssocID="{0ACC5739-21ED-40D2-85CA-9437A61E1275}" presName="horzFour" presStyleCnt="0"/>
      <dgm:spPr/>
    </dgm:pt>
    <dgm:pt modelId="{CD294AF6-6F29-4528-A806-B71C79D16776}" type="pres">
      <dgm:prSet presAssocID="{0490D8DA-48AC-4BD5-9EA4-96DEACBAA7BD}" presName="sibSpaceThree" presStyleCnt="0"/>
      <dgm:spPr/>
    </dgm:pt>
    <dgm:pt modelId="{0DD0880E-F7EB-4C08-9E7B-DB996A95C484}" type="pres">
      <dgm:prSet presAssocID="{013849A4-811E-46AD-BCCE-DCB76BDA169E}" presName="vertThree" presStyleCnt="0"/>
      <dgm:spPr/>
    </dgm:pt>
    <dgm:pt modelId="{6E37859C-3CFE-4574-9D5A-0EA95464ED3D}" type="pres">
      <dgm:prSet presAssocID="{013849A4-811E-46AD-BCCE-DCB76BDA169E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7FF816F-5E20-4413-9E0C-03DB80043644}" type="pres">
      <dgm:prSet presAssocID="{013849A4-811E-46AD-BCCE-DCB76BDA169E}" presName="parTransThree" presStyleCnt="0"/>
      <dgm:spPr/>
    </dgm:pt>
    <dgm:pt modelId="{C164E526-6B61-4C95-9A8F-3D25FFB77665}" type="pres">
      <dgm:prSet presAssocID="{013849A4-811E-46AD-BCCE-DCB76BDA169E}" presName="horzThree" presStyleCnt="0"/>
      <dgm:spPr/>
    </dgm:pt>
    <dgm:pt modelId="{F389908C-FA99-4BE2-B1AF-C59DF57C78B5}" type="pres">
      <dgm:prSet presAssocID="{E89D0BC7-1F85-4B07-B9C3-1DD5E9E6C2BE}" presName="vertFour" presStyleCnt="0">
        <dgm:presLayoutVars>
          <dgm:chPref val="3"/>
        </dgm:presLayoutVars>
      </dgm:prSet>
      <dgm:spPr/>
    </dgm:pt>
    <dgm:pt modelId="{55F0B85A-7F73-48EB-A864-829E46676BEC}" type="pres">
      <dgm:prSet presAssocID="{E89D0BC7-1F85-4B07-B9C3-1DD5E9E6C2BE}" presName="txFour" presStyleLbl="node4" presStyleIdx="1" presStyleCnt="4" custLinFactNeighborX="2819" custLinFactNeighborY="36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DF4C2C-E283-4366-830E-8802F9C7A1CE}" type="pres">
      <dgm:prSet presAssocID="{E89D0BC7-1F85-4B07-B9C3-1DD5E9E6C2BE}" presName="horzFour" presStyleCnt="0"/>
      <dgm:spPr/>
    </dgm:pt>
    <dgm:pt modelId="{BEEB407A-19F2-4CB9-AC94-6C8DFB72EC89}" type="pres">
      <dgm:prSet presAssocID="{6A5A03B2-9A87-4D64-8168-22EA2534AB5C}" presName="sibSpaceTwo" presStyleCnt="0"/>
      <dgm:spPr/>
    </dgm:pt>
    <dgm:pt modelId="{F1C56D4D-199A-4E05-BDF9-039D8BEAD8EB}" type="pres">
      <dgm:prSet presAssocID="{6F7D383B-5876-4D12-9288-52CE8005525C}" presName="vertTwo" presStyleCnt="0"/>
      <dgm:spPr/>
    </dgm:pt>
    <dgm:pt modelId="{5C5EDDF9-19A4-4C71-91ED-1FEA62983BB1}" type="pres">
      <dgm:prSet presAssocID="{6F7D383B-5876-4D12-9288-52CE8005525C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A8D4AD-EC38-4F18-9841-0037BA199955}" type="pres">
      <dgm:prSet presAssocID="{6F7D383B-5876-4D12-9288-52CE8005525C}" presName="parTransTwo" presStyleCnt="0"/>
      <dgm:spPr/>
    </dgm:pt>
    <dgm:pt modelId="{D27AD3A6-4E8A-4007-8EAB-6ADEFF4A9935}" type="pres">
      <dgm:prSet presAssocID="{6F7D383B-5876-4D12-9288-52CE8005525C}" presName="horzTwo" presStyleCnt="0"/>
      <dgm:spPr/>
    </dgm:pt>
    <dgm:pt modelId="{E222E192-A95D-4032-BADD-BF0DC8B28BF1}" type="pres">
      <dgm:prSet presAssocID="{55225EEA-67D5-4157-A054-4C9FD8EB1B3C}" presName="vertThree" presStyleCnt="0"/>
      <dgm:spPr/>
    </dgm:pt>
    <dgm:pt modelId="{AE147D43-B559-4E1E-8861-F22312095234}" type="pres">
      <dgm:prSet presAssocID="{55225EEA-67D5-4157-A054-4C9FD8EB1B3C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70BD9D-BFF7-4162-A2F4-359D80C9ED93}" type="pres">
      <dgm:prSet presAssocID="{55225EEA-67D5-4157-A054-4C9FD8EB1B3C}" presName="parTransThree" presStyleCnt="0"/>
      <dgm:spPr/>
    </dgm:pt>
    <dgm:pt modelId="{A767FFAB-C232-4141-8240-88678E1F585A}" type="pres">
      <dgm:prSet presAssocID="{55225EEA-67D5-4157-A054-4C9FD8EB1B3C}" presName="horzThree" presStyleCnt="0"/>
      <dgm:spPr/>
    </dgm:pt>
    <dgm:pt modelId="{3DA2D00F-29D8-43A3-AA37-E86622C652C3}" type="pres">
      <dgm:prSet presAssocID="{1A0F3763-14D5-4274-AAD9-27B10FF70936}" presName="vertFour" presStyleCnt="0">
        <dgm:presLayoutVars>
          <dgm:chPref val="3"/>
        </dgm:presLayoutVars>
      </dgm:prSet>
      <dgm:spPr/>
    </dgm:pt>
    <dgm:pt modelId="{326930BA-4487-4F37-90E9-4E5128A9FB75}" type="pres">
      <dgm:prSet presAssocID="{1A0F3763-14D5-4274-AAD9-27B10FF70936}" presName="txFour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90CA4DA-8F23-4646-A517-3798F2F75B68}" type="pres">
      <dgm:prSet presAssocID="{1A0F3763-14D5-4274-AAD9-27B10FF70936}" presName="horzFour" presStyleCnt="0"/>
      <dgm:spPr/>
    </dgm:pt>
    <dgm:pt modelId="{CF0BA4F2-D327-4322-908E-CF12D7103FB9}" type="pres">
      <dgm:prSet presAssocID="{C32C74CB-F3BD-4E94-AD68-27C2F58E5AF2}" presName="sibSpaceThree" presStyleCnt="0"/>
      <dgm:spPr/>
    </dgm:pt>
    <dgm:pt modelId="{F53BE1E0-4CF6-42E6-A5ED-188D6304EC96}" type="pres">
      <dgm:prSet presAssocID="{772EDCA1-703E-4FC9-8131-29E05EBA291F}" presName="vertThree" presStyleCnt="0"/>
      <dgm:spPr/>
    </dgm:pt>
    <dgm:pt modelId="{3B3413CA-2868-49C3-9205-975E7E1771A5}" type="pres">
      <dgm:prSet presAssocID="{772EDCA1-703E-4FC9-8131-29E05EBA291F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76EA977-EE6B-4444-B7F9-DC10799B3716}" type="pres">
      <dgm:prSet presAssocID="{772EDCA1-703E-4FC9-8131-29E05EBA291F}" presName="parTransThree" presStyleCnt="0"/>
      <dgm:spPr/>
    </dgm:pt>
    <dgm:pt modelId="{8F07FDF8-054C-4B7B-99BE-D63AA5DAAFB5}" type="pres">
      <dgm:prSet presAssocID="{772EDCA1-703E-4FC9-8131-29E05EBA291F}" presName="horzThree" presStyleCnt="0"/>
      <dgm:spPr/>
    </dgm:pt>
    <dgm:pt modelId="{625CC7C8-1CD1-4EE9-9B76-ECB9E1A670B4}" type="pres">
      <dgm:prSet presAssocID="{0D9F5765-804C-41D9-AF91-D76E8FDFAA69}" presName="vertFour" presStyleCnt="0">
        <dgm:presLayoutVars>
          <dgm:chPref val="3"/>
        </dgm:presLayoutVars>
      </dgm:prSet>
      <dgm:spPr/>
    </dgm:pt>
    <dgm:pt modelId="{1CE16112-F7DC-46D7-9F3A-8E3781B8BCD6}" type="pres">
      <dgm:prSet presAssocID="{0D9F5765-804C-41D9-AF91-D76E8FDFAA69}" presName="txFour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4488D8-8807-4BD9-A788-3FB86CB4F764}" type="pres">
      <dgm:prSet presAssocID="{0D9F5765-804C-41D9-AF91-D76E8FDFAA69}" presName="horzFour" presStyleCnt="0"/>
      <dgm:spPr/>
    </dgm:pt>
  </dgm:ptLst>
  <dgm:cxnLst>
    <dgm:cxn modelId="{8440E36E-BB36-484F-8470-9BA52BD0FEEC}" type="presOf" srcId="{772EDCA1-703E-4FC9-8131-29E05EBA291F}" destId="{3B3413CA-2868-49C3-9205-975E7E1771A5}" srcOrd="0" destOrd="0" presId="urn:microsoft.com/office/officeart/2005/8/layout/hierarchy4"/>
    <dgm:cxn modelId="{10EA6606-7E1C-4E62-A6B9-7F961CFA1641}" srcId="{038DFCED-0FF4-4FFC-A1A5-8070802AF9C2}" destId="{FA8BAB7B-C6A4-41FF-8F42-212DCC619B06}" srcOrd="0" destOrd="0" parTransId="{65AD2C05-1CBC-42E1-8906-E416F5CC5773}" sibTransId="{0456880E-F9B9-43EB-B4DE-8A5557FEEDDD}"/>
    <dgm:cxn modelId="{4E4079BD-3796-460E-8525-4591AD39236B}" srcId="{FA8BAB7B-C6A4-41FF-8F42-212DCC619B06}" destId="{ADFA5582-AAEB-489E-B8F3-1DFB14145BB7}" srcOrd="0" destOrd="0" parTransId="{07C7E604-F50C-4E46-A332-C97AD992BF78}" sibTransId="{6A5A03B2-9A87-4D64-8168-22EA2534AB5C}"/>
    <dgm:cxn modelId="{4452742D-EB67-4CB5-9E86-13ED77A878B6}" srcId="{6F7D383B-5876-4D12-9288-52CE8005525C}" destId="{55225EEA-67D5-4157-A054-4C9FD8EB1B3C}" srcOrd="0" destOrd="0" parTransId="{3D5C3C32-A1BB-4D77-9908-9BBA18C7FA6A}" sibTransId="{C32C74CB-F3BD-4E94-AD68-27C2F58E5AF2}"/>
    <dgm:cxn modelId="{14890037-B967-4D8D-BBD0-7D2BCB19D754}" srcId="{6F7D383B-5876-4D12-9288-52CE8005525C}" destId="{772EDCA1-703E-4FC9-8131-29E05EBA291F}" srcOrd="1" destOrd="0" parTransId="{D9C05BB0-A282-4316-A4F4-D79A9F5CE7E6}" sibTransId="{A866C459-B590-42AA-8454-0CB214F434E9}"/>
    <dgm:cxn modelId="{8FC04932-09AC-49C3-8B58-5EBA7EDE1CF9}" type="presOf" srcId="{0D9F5765-804C-41D9-AF91-D76E8FDFAA69}" destId="{1CE16112-F7DC-46D7-9F3A-8E3781B8BCD6}" srcOrd="0" destOrd="0" presId="urn:microsoft.com/office/officeart/2005/8/layout/hierarchy4"/>
    <dgm:cxn modelId="{BA3773AE-93EE-4812-B48A-A00AEE551E90}" type="presOf" srcId="{013849A4-811E-46AD-BCCE-DCB76BDA169E}" destId="{6E37859C-3CFE-4574-9D5A-0EA95464ED3D}" srcOrd="0" destOrd="0" presId="urn:microsoft.com/office/officeart/2005/8/layout/hierarchy4"/>
    <dgm:cxn modelId="{F8EA6493-CDF3-4418-ACC7-E3EA91C44A14}" srcId="{772EDCA1-703E-4FC9-8131-29E05EBA291F}" destId="{0D9F5765-804C-41D9-AF91-D76E8FDFAA69}" srcOrd="0" destOrd="0" parTransId="{A96CB085-322D-4F88-90FB-71B7DD033E24}" sibTransId="{A11756B5-0626-4BF3-9B19-15FB75260B1A}"/>
    <dgm:cxn modelId="{E740F0F0-4300-4117-B244-E040093C2D20}" type="presOf" srcId="{FA8BAB7B-C6A4-41FF-8F42-212DCC619B06}" destId="{F6712D89-214F-4721-9125-8D533C7C9EE8}" srcOrd="0" destOrd="0" presId="urn:microsoft.com/office/officeart/2005/8/layout/hierarchy4"/>
    <dgm:cxn modelId="{95FD065B-7DB1-44A3-8098-5D2ED3256B2D}" srcId="{7362EE49-C7DD-45B2-8B5A-E85D21572211}" destId="{0ACC5739-21ED-40D2-85CA-9437A61E1275}" srcOrd="0" destOrd="0" parTransId="{E08C2DB9-2E60-459E-9D97-40A218B11C1E}" sibTransId="{7D503EBF-6074-406D-99DE-59C93715978A}"/>
    <dgm:cxn modelId="{76503FCA-51FE-4072-8E05-5E56B261D084}" srcId="{55225EEA-67D5-4157-A054-4C9FD8EB1B3C}" destId="{1A0F3763-14D5-4274-AAD9-27B10FF70936}" srcOrd="0" destOrd="0" parTransId="{E1EC6FBF-276E-46E2-A719-9F6FF56BF00E}" sibTransId="{E38F1B6F-D2A5-4906-AB2F-1F6D72C37224}"/>
    <dgm:cxn modelId="{12ED8491-C20A-4F7C-A409-62C682EF698F}" type="presOf" srcId="{7362EE49-C7DD-45B2-8B5A-E85D21572211}" destId="{98B3F3EC-7FDB-4F63-B6CC-E31D2223260B}" srcOrd="0" destOrd="0" presId="urn:microsoft.com/office/officeart/2005/8/layout/hierarchy4"/>
    <dgm:cxn modelId="{4F418924-A366-468C-B67D-52474EA857A0}" type="presOf" srcId="{6F7D383B-5876-4D12-9288-52CE8005525C}" destId="{5C5EDDF9-19A4-4C71-91ED-1FEA62983BB1}" srcOrd="0" destOrd="0" presId="urn:microsoft.com/office/officeart/2005/8/layout/hierarchy4"/>
    <dgm:cxn modelId="{24C25B78-B7F1-48BE-82BE-9760C77B9224}" type="presOf" srcId="{55225EEA-67D5-4157-A054-4C9FD8EB1B3C}" destId="{AE147D43-B559-4E1E-8861-F22312095234}" srcOrd="0" destOrd="0" presId="urn:microsoft.com/office/officeart/2005/8/layout/hierarchy4"/>
    <dgm:cxn modelId="{4D3C154D-9559-43ED-9C16-487D4A2B4AF9}" type="presOf" srcId="{038DFCED-0FF4-4FFC-A1A5-8070802AF9C2}" destId="{4F0BF552-5CBE-4171-A4BF-9420C8541F61}" srcOrd="0" destOrd="0" presId="urn:microsoft.com/office/officeart/2005/8/layout/hierarchy4"/>
    <dgm:cxn modelId="{F9DA16B1-6237-4C80-B320-5B9284F76AA6}" type="presOf" srcId="{0ACC5739-21ED-40D2-85CA-9437A61E1275}" destId="{AE984E76-735B-4A06-ABE0-C3ECC388C98A}" srcOrd="0" destOrd="0" presId="urn:microsoft.com/office/officeart/2005/8/layout/hierarchy4"/>
    <dgm:cxn modelId="{4B1737D3-F7F5-4C1E-962F-511B235BE016}" type="presOf" srcId="{E89D0BC7-1F85-4B07-B9C3-1DD5E9E6C2BE}" destId="{55F0B85A-7F73-48EB-A864-829E46676BEC}" srcOrd="0" destOrd="0" presId="urn:microsoft.com/office/officeart/2005/8/layout/hierarchy4"/>
    <dgm:cxn modelId="{384BF6E1-3715-4C03-B5DA-56B8C889A999}" type="presOf" srcId="{ADFA5582-AAEB-489E-B8F3-1DFB14145BB7}" destId="{1B0A6E41-AA99-465A-A3D6-576031B25E19}" srcOrd="0" destOrd="0" presId="urn:microsoft.com/office/officeart/2005/8/layout/hierarchy4"/>
    <dgm:cxn modelId="{AD5954D0-6FE6-4BB2-B5E4-3959286FDB68}" srcId="{FA8BAB7B-C6A4-41FF-8F42-212DCC619B06}" destId="{6F7D383B-5876-4D12-9288-52CE8005525C}" srcOrd="1" destOrd="0" parTransId="{6AA9DFF9-B8A0-4EE4-8B4D-43DA4F9C29AA}" sibTransId="{0EFE1440-BFA8-4A9F-BBB1-5B0B5CB379B9}"/>
    <dgm:cxn modelId="{AB1C2204-DD8D-42CD-A740-3EA09AC87448}" srcId="{ADFA5582-AAEB-489E-B8F3-1DFB14145BB7}" destId="{7362EE49-C7DD-45B2-8B5A-E85D21572211}" srcOrd="0" destOrd="0" parTransId="{65E5EBCC-1D03-433A-8A8A-2DBA7043D464}" sibTransId="{0490D8DA-48AC-4BD5-9EA4-96DEACBAA7BD}"/>
    <dgm:cxn modelId="{4EED2F6E-892E-41D3-BA06-F338319E7387}" srcId="{013849A4-811E-46AD-BCCE-DCB76BDA169E}" destId="{E89D0BC7-1F85-4B07-B9C3-1DD5E9E6C2BE}" srcOrd="0" destOrd="0" parTransId="{6E77EDD9-71E4-4646-9918-0229D4A019F2}" sibTransId="{E8234967-6697-4E72-A160-949639DF3645}"/>
    <dgm:cxn modelId="{D4601362-6C79-4C79-A6EE-BBAC1ED31031}" srcId="{ADFA5582-AAEB-489E-B8F3-1DFB14145BB7}" destId="{013849A4-811E-46AD-BCCE-DCB76BDA169E}" srcOrd="1" destOrd="0" parTransId="{52C266FF-8D87-4A95-8E18-7DA413A484B3}" sibTransId="{491B654F-37B2-4C8F-8E26-26B405012417}"/>
    <dgm:cxn modelId="{307DF11A-0904-4475-9650-D97D541F708A}" type="presOf" srcId="{1A0F3763-14D5-4274-AAD9-27B10FF70936}" destId="{326930BA-4487-4F37-90E9-4E5128A9FB75}" srcOrd="0" destOrd="0" presId="urn:microsoft.com/office/officeart/2005/8/layout/hierarchy4"/>
    <dgm:cxn modelId="{85E335B4-4E8F-4EB0-904E-B72300AB263E}" type="presParOf" srcId="{4F0BF552-5CBE-4171-A4BF-9420C8541F61}" destId="{F937BF9C-CBD8-47F8-A99C-7B6CF8037BFB}" srcOrd="0" destOrd="0" presId="urn:microsoft.com/office/officeart/2005/8/layout/hierarchy4"/>
    <dgm:cxn modelId="{8B348D8A-F57C-444C-AF9E-A44F89749077}" type="presParOf" srcId="{F937BF9C-CBD8-47F8-A99C-7B6CF8037BFB}" destId="{F6712D89-214F-4721-9125-8D533C7C9EE8}" srcOrd="0" destOrd="0" presId="urn:microsoft.com/office/officeart/2005/8/layout/hierarchy4"/>
    <dgm:cxn modelId="{7EDE3AF5-2A2E-4D99-9C0F-17336A4761CE}" type="presParOf" srcId="{F937BF9C-CBD8-47F8-A99C-7B6CF8037BFB}" destId="{A00D227A-631C-4085-81A2-6E9D6B013F8A}" srcOrd="1" destOrd="0" presId="urn:microsoft.com/office/officeart/2005/8/layout/hierarchy4"/>
    <dgm:cxn modelId="{64997B72-0435-49E4-BE53-C004910C31A6}" type="presParOf" srcId="{F937BF9C-CBD8-47F8-A99C-7B6CF8037BFB}" destId="{8D9EB1C1-1F91-4FCE-A7B0-3687CA9B6954}" srcOrd="2" destOrd="0" presId="urn:microsoft.com/office/officeart/2005/8/layout/hierarchy4"/>
    <dgm:cxn modelId="{B9D20DEE-D08F-42DD-9BDB-CC23BF5DF795}" type="presParOf" srcId="{8D9EB1C1-1F91-4FCE-A7B0-3687CA9B6954}" destId="{D57CB6C5-17C7-46D5-BF6B-B74BD2A90D8F}" srcOrd="0" destOrd="0" presId="urn:microsoft.com/office/officeart/2005/8/layout/hierarchy4"/>
    <dgm:cxn modelId="{589F3DDE-D769-4F0C-9353-9AAD96D17862}" type="presParOf" srcId="{D57CB6C5-17C7-46D5-BF6B-B74BD2A90D8F}" destId="{1B0A6E41-AA99-465A-A3D6-576031B25E19}" srcOrd="0" destOrd="0" presId="urn:microsoft.com/office/officeart/2005/8/layout/hierarchy4"/>
    <dgm:cxn modelId="{932DFA8A-A1DF-49D3-B4AD-6AEE087343F8}" type="presParOf" srcId="{D57CB6C5-17C7-46D5-BF6B-B74BD2A90D8F}" destId="{C6F7C3A7-42BF-41C2-9521-DA7ED3434756}" srcOrd="1" destOrd="0" presId="urn:microsoft.com/office/officeart/2005/8/layout/hierarchy4"/>
    <dgm:cxn modelId="{F1124DAC-483B-45AD-8C7A-C511D82C5384}" type="presParOf" srcId="{D57CB6C5-17C7-46D5-BF6B-B74BD2A90D8F}" destId="{76609911-3C13-47CE-802F-C256E0ABEB90}" srcOrd="2" destOrd="0" presId="urn:microsoft.com/office/officeart/2005/8/layout/hierarchy4"/>
    <dgm:cxn modelId="{DD234D0F-2CA0-4BFA-B26A-5FA061184862}" type="presParOf" srcId="{76609911-3C13-47CE-802F-C256E0ABEB90}" destId="{AC4E9B65-44E9-4341-A737-56511E990557}" srcOrd="0" destOrd="0" presId="urn:microsoft.com/office/officeart/2005/8/layout/hierarchy4"/>
    <dgm:cxn modelId="{7528751B-3089-4CDE-AABF-341ABE27DECD}" type="presParOf" srcId="{AC4E9B65-44E9-4341-A737-56511E990557}" destId="{98B3F3EC-7FDB-4F63-B6CC-E31D2223260B}" srcOrd="0" destOrd="0" presId="urn:microsoft.com/office/officeart/2005/8/layout/hierarchy4"/>
    <dgm:cxn modelId="{8EEE25D7-54B3-48BA-BC44-029D132C3F4B}" type="presParOf" srcId="{AC4E9B65-44E9-4341-A737-56511E990557}" destId="{72AB37A9-98D4-4883-9347-F2E378BD32AC}" srcOrd="1" destOrd="0" presId="urn:microsoft.com/office/officeart/2005/8/layout/hierarchy4"/>
    <dgm:cxn modelId="{BF39F4BB-7075-4605-BAF7-F4D4E599BB3E}" type="presParOf" srcId="{AC4E9B65-44E9-4341-A737-56511E990557}" destId="{9EEA0689-2433-47D9-8EA3-8D1A028B789F}" srcOrd="2" destOrd="0" presId="urn:microsoft.com/office/officeart/2005/8/layout/hierarchy4"/>
    <dgm:cxn modelId="{7566B991-0715-48C7-A4DD-EB7B9D3F8856}" type="presParOf" srcId="{9EEA0689-2433-47D9-8EA3-8D1A028B789F}" destId="{D7818B45-49D5-4C58-BAEC-C870A7B0DFEB}" srcOrd="0" destOrd="0" presId="urn:microsoft.com/office/officeart/2005/8/layout/hierarchy4"/>
    <dgm:cxn modelId="{9A576A1F-F820-4E71-A339-5C1A39BC38D0}" type="presParOf" srcId="{D7818B45-49D5-4C58-BAEC-C870A7B0DFEB}" destId="{AE984E76-735B-4A06-ABE0-C3ECC388C98A}" srcOrd="0" destOrd="0" presId="urn:microsoft.com/office/officeart/2005/8/layout/hierarchy4"/>
    <dgm:cxn modelId="{F071F185-B302-4C34-B9BC-5ACFA76BC60B}" type="presParOf" srcId="{D7818B45-49D5-4C58-BAEC-C870A7B0DFEB}" destId="{933A3122-1483-4C6E-890B-32CDD92663AD}" srcOrd="1" destOrd="0" presId="urn:microsoft.com/office/officeart/2005/8/layout/hierarchy4"/>
    <dgm:cxn modelId="{037487B0-BAFB-41BE-9E05-2AEB09AA92D6}" type="presParOf" srcId="{76609911-3C13-47CE-802F-C256E0ABEB90}" destId="{CD294AF6-6F29-4528-A806-B71C79D16776}" srcOrd="1" destOrd="0" presId="urn:microsoft.com/office/officeart/2005/8/layout/hierarchy4"/>
    <dgm:cxn modelId="{4ABB339B-4B17-4C11-81E3-DE7C32EA2F36}" type="presParOf" srcId="{76609911-3C13-47CE-802F-C256E0ABEB90}" destId="{0DD0880E-F7EB-4C08-9E7B-DB996A95C484}" srcOrd="2" destOrd="0" presId="urn:microsoft.com/office/officeart/2005/8/layout/hierarchy4"/>
    <dgm:cxn modelId="{2F531028-4C97-4706-A584-DC486EAC7272}" type="presParOf" srcId="{0DD0880E-F7EB-4C08-9E7B-DB996A95C484}" destId="{6E37859C-3CFE-4574-9D5A-0EA95464ED3D}" srcOrd="0" destOrd="0" presId="urn:microsoft.com/office/officeart/2005/8/layout/hierarchy4"/>
    <dgm:cxn modelId="{BDEA3011-F16C-45C7-A923-9F74A96C5534}" type="presParOf" srcId="{0DD0880E-F7EB-4C08-9E7B-DB996A95C484}" destId="{D7FF816F-5E20-4413-9E0C-03DB80043644}" srcOrd="1" destOrd="0" presId="urn:microsoft.com/office/officeart/2005/8/layout/hierarchy4"/>
    <dgm:cxn modelId="{9179E18D-090B-4168-A391-55CA3C2AC01D}" type="presParOf" srcId="{0DD0880E-F7EB-4C08-9E7B-DB996A95C484}" destId="{C164E526-6B61-4C95-9A8F-3D25FFB77665}" srcOrd="2" destOrd="0" presId="urn:microsoft.com/office/officeart/2005/8/layout/hierarchy4"/>
    <dgm:cxn modelId="{81DCA8DB-B7A4-498B-9D7B-10312E34A485}" type="presParOf" srcId="{C164E526-6B61-4C95-9A8F-3D25FFB77665}" destId="{F389908C-FA99-4BE2-B1AF-C59DF57C78B5}" srcOrd="0" destOrd="0" presId="urn:microsoft.com/office/officeart/2005/8/layout/hierarchy4"/>
    <dgm:cxn modelId="{4CB09609-E563-4444-84C6-AF211017F9EE}" type="presParOf" srcId="{F389908C-FA99-4BE2-B1AF-C59DF57C78B5}" destId="{55F0B85A-7F73-48EB-A864-829E46676BEC}" srcOrd="0" destOrd="0" presId="urn:microsoft.com/office/officeart/2005/8/layout/hierarchy4"/>
    <dgm:cxn modelId="{8487E071-115D-4711-A2C5-01C64F99EAF7}" type="presParOf" srcId="{F389908C-FA99-4BE2-B1AF-C59DF57C78B5}" destId="{11DF4C2C-E283-4366-830E-8802F9C7A1CE}" srcOrd="1" destOrd="0" presId="urn:microsoft.com/office/officeart/2005/8/layout/hierarchy4"/>
    <dgm:cxn modelId="{D693A1DF-C109-4A83-9D74-41F1DC468573}" type="presParOf" srcId="{8D9EB1C1-1F91-4FCE-A7B0-3687CA9B6954}" destId="{BEEB407A-19F2-4CB9-AC94-6C8DFB72EC89}" srcOrd="1" destOrd="0" presId="urn:microsoft.com/office/officeart/2005/8/layout/hierarchy4"/>
    <dgm:cxn modelId="{09521506-7ECC-4D53-A89C-BD5C5C7A77BE}" type="presParOf" srcId="{8D9EB1C1-1F91-4FCE-A7B0-3687CA9B6954}" destId="{F1C56D4D-199A-4E05-BDF9-039D8BEAD8EB}" srcOrd="2" destOrd="0" presId="urn:microsoft.com/office/officeart/2005/8/layout/hierarchy4"/>
    <dgm:cxn modelId="{5B657C8B-EFB9-433B-83F3-4F26522675D5}" type="presParOf" srcId="{F1C56D4D-199A-4E05-BDF9-039D8BEAD8EB}" destId="{5C5EDDF9-19A4-4C71-91ED-1FEA62983BB1}" srcOrd="0" destOrd="0" presId="urn:microsoft.com/office/officeart/2005/8/layout/hierarchy4"/>
    <dgm:cxn modelId="{C53CE18B-BD51-4611-BA5C-DC00076A71A5}" type="presParOf" srcId="{F1C56D4D-199A-4E05-BDF9-039D8BEAD8EB}" destId="{D6A8D4AD-EC38-4F18-9841-0037BA199955}" srcOrd="1" destOrd="0" presId="urn:microsoft.com/office/officeart/2005/8/layout/hierarchy4"/>
    <dgm:cxn modelId="{8B6B6A1B-90A3-4995-8EAE-EDD1A18B59BE}" type="presParOf" srcId="{F1C56D4D-199A-4E05-BDF9-039D8BEAD8EB}" destId="{D27AD3A6-4E8A-4007-8EAB-6ADEFF4A9935}" srcOrd="2" destOrd="0" presId="urn:microsoft.com/office/officeart/2005/8/layout/hierarchy4"/>
    <dgm:cxn modelId="{CBA0EC79-F837-4EBB-AAAE-BB571D331B27}" type="presParOf" srcId="{D27AD3A6-4E8A-4007-8EAB-6ADEFF4A9935}" destId="{E222E192-A95D-4032-BADD-BF0DC8B28BF1}" srcOrd="0" destOrd="0" presId="urn:microsoft.com/office/officeart/2005/8/layout/hierarchy4"/>
    <dgm:cxn modelId="{5AEF57CF-2245-4A85-8AAD-CC6D8F60B7B5}" type="presParOf" srcId="{E222E192-A95D-4032-BADD-BF0DC8B28BF1}" destId="{AE147D43-B559-4E1E-8861-F22312095234}" srcOrd="0" destOrd="0" presId="urn:microsoft.com/office/officeart/2005/8/layout/hierarchy4"/>
    <dgm:cxn modelId="{83CE06C6-E3C3-4CF2-8FC4-E2309D9892A8}" type="presParOf" srcId="{E222E192-A95D-4032-BADD-BF0DC8B28BF1}" destId="{5270BD9D-BFF7-4162-A2F4-359D80C9ED93}" srcOrd="1" destOrd="0" presId="urn:microsoft.com/office/officeart/2005/8/layout/hierarchy4"/>
    <dgm:cxn modelId="{2E837E6B-561F-4C6C-B0A5-6B2B6B5783E1}" type="presParOf" srcId="{E222E192-A95D-4032-BADD-BF0DC8B28BF1}" destId="{A767FFAB-C232-4141-8240-88678E1F585A}" srcOrd="2" destOrd="0" presId="urn:microsoft.com/office/officeart/2005/8/layout/hierarchy4"/>
    <dgm:cxn modelId="{70F53723-6FF8-471D-B124-461459CD37FB}" type="presParOf" srcId="{A767FFAB-C232-4141-8240-88678E1F585A}" destId="{3DA2D00F-29D8-43A3-AA37-E86622C652C3}" srcOrd="0" destOrd="0" presId="urn:microsoft.com/office/officeart/2005/8/layout/hierarchy4"/>
    <dgm:cxn modelId="{D9E6E93A-C262-41C0-91D9-C7450CB70560}" type="presParOf" srcId="{3DA2D00F-29D8-43A3-AA37-E86622C652C3}" destId="{326930BA-4487-4F37-90E9-4E5128A9FB75}" srcOrd="0" destOrd="0" presId="urn:microsoft.com/office/officeart/2005/8/layout/hierarchy4"/>
    <dgm:cxn modelId="{C3467334-3098-437B-B2D0-FC158FA11C79}" type="presParOf" srcId="{3DA2D00F-29D8-43A3-AA37-E86622C652C3}" destId="{690CA4DA-8F23-4646-A517-3798F2F75B68}" srcOrd="1" destOrd="0" presId="urn:microsoft.com/office/officeart/2005/8/layout/hierarchy4"/>
    <dgm:cxn modelId="{91ACE93A-3FF6-4E63-A2C2-1E52405F138C}" type="presParOf" srcId="{D27AD3A6-4E8A-4007-8EAB-6ADEFF4A9935}" destId="{CF0BA4F2-D327-4322-908E-CF12D7103FB9}" srcOrd="1" destOrd="0" presId="urn:microsoft.com/office/officeart/2005/8/layout/hierarchy4"/>
    <dgm:cxn modelId="{AD706619-33F8-4F60-9304-32E25BB2B339}" type="presParOf" srcId="{D27AD3A6-4E8A-4007-8EAB-6ADEFF4A9935}" destId="{F53BE1E0-4CF6-42E6-A5ED-188D6304EC96}" srcOrd="2" destOrd="0" presId="urn:microsoft.com/office/officeart/2005/8/layout/hierarchy4"/>
    <dgm:cxn modelId="{443985EE-D1A0-46B8-9006-3F2B24C852D1}" type="presParOf" srcId="{F53BE1E0-4CF6-42E6-A5ED-188D6304EC96}" destId="{3B3413CA-2868-49C3-9205-975E7E1771A5}" srcOrd="0" destOrd="0" presId="urn:microsoft.com/office/officeart/2005/8/layout/hierarchy4"/>
    <dgm:cxn modelId="{C6B7E331-3780-42FD-91C7-F8D0AFC77EBA}" type="presParOf" srcId="{F53BE1E0-4CF6-42E6-A5ED-188D6304EC96}" destId="{776EA977-EE6B-4444-B7F9-DC10799B3716}" srcOrd="1" destOrd="0" presId="urn:microsoft.com/office/officeart/2005/8/layout/hierarchy4"/>
    <dgm:cxn modelId="{F11A581C-330E-4F0D-837D-BBF14A789930}" type="presParOf" srcId="{F53BE1E0-4CF6-42E6-A5ED-188D6304EC96}" destId="{8F07FDF8-054C-4B7B-99BE-D63AA5DAAFB5}" srcOrd="2" destOrd="0" presId="urn:microsoft.com/office/officeart/2005/8/layout/hierarchy4"/>
    <dgm:cxn modelId="{2A6A8F35-DB4D-4F35-9515-410AEF2ABB78}" type="presParOf" srcId="{8F07FDF8-054C-4B7B-99BE-D63AA5DAAFB5}" destId="{625CC7C8-1CD1-4EE9-9B76-ECB9E1A670B4}" srcOrd="0" destOrd="0" presId="urn:microsoft.com/office/officeart/2005/8/layout/hierarchy4"/>
    <dgm:cxn modelId="{4CDC7C3C-C570-4AC9-A95F-9E48FC5AAC17}" type="presParOf" srcId="{625CC7C8-1CD1-4EE9-9B76-ECB9E1A670B4}" destId="{1CE16112-F7DC-46D7-9F3A-8E3781B8BCD6}" srcOrd="0" destOrd="0" presId="urn:microsoft.com/office/officeart/2005/8/layout/hierarchy4"/>
    <dgm:cxn modelId="{42C640FC-D3AF-4574-92DD-DF7CE29B34A9}" type="presParOf" srcId="{625CC7C8-1CD1-4EE9-9B76-ECB9E1A670B4}" destId="{8C4488D8-8807-4BD9-A788-3FB86CB4F764}" srcOrd="1" destOrd="0" presId="urn:microsoft.com/office/officeart/2005/8/layout/hierarchy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91BD138-CF60-47B1-9738-58453C4FA5F0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DBDD8F4-A434-4D37-8BFB-3FBC5A124E60}">
      <dgm:prSet phldrT="[Texto]"/>
      <dgm:spPr>
        <a:solidFill>
          <a:srgbClr val="00B0F0"/>
        </a:solidFill>
      </dgm:spPr>
      <dgm:t>
        <a:bodyPr/>
        <a:lstStyle/>
        <a:p>
          <a:r>
            <a:rPr lang="es-ES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PARTICPACION EN LA ORGANIZACIÓN DE OTRAS ACTIVIDADES</a:t>
          </a:r>
          <a:endParaRPr lang="es-ES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455B4BA-C6EC-4621-83ED-FBE46BB1DC37}" type="parTrans" cxnId="{7358C523-51B1-4B78-B490-F5850B0FFCE7}">
      <dgm:prSet/>
      <dgm:spPr/>
      <dgm:t>
        <a:bodyPr/>
        <a:lstStyle/>
        <a:p>
          <a:endParaRPr lang="es-ES"/>
        </a:p>
      </dgm:t>
    </dgm:pt>
    <dgm:pt modelId="{DC9285CA-C5D0-4E24-9182-881614F9B38A}" type="sibTrans" cxnId="{7358C523-51B1-4B78-B490-F5850B0FFCE7}">
      <dgm:prSet/>
      <dgm:spPr>
        <a:solidFill>
          <a:srgbClr val="0070C0"/>
        </a:solidFill>
      </dgm:spPr>
      <dgm:t>
        <a:bodyPr/>
        <a:lstStyle/>
        <a:p>
          <a:endParaRPr lang="es-ES"/>
        </a:p>
      </dgm:t>
    </dgm:pt>
    <dgm:pt modelId="{C735399E-AB6E-4455-B9EA-5ED8C6F65F18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b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SEMINARIOS</a:t>
          </a:r>
          <a:endParaRPr lang="es-ES" b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D3B383DD-3AD5-41A2-9D3B-F562FB16CBB8}" type="parTrans" cxnId="{F8736C4E-6298-4D53-AC1F-5FD7304482DF}">
      <dgm:prSet/>
      <dgm:spPr/>
      <dgm:t>
        <a:bodyPr/>
        <a:lstStyle/>
        <a:p>
          <a:endParaRPr lang="es-ES"/>
        </a:p>
      </dgm:t>
    </dgm:pt>
    <dgm:pt modelId="{604F658A-640B-4867-AB2A-10A4BBFD02AA}" type="sibTrans" cxnId="{F8736C4E-6298-4D53-AC1F-5FD7304482DF}">
      <dgm:prSet/>
      <dgm:spPr/>
      <dgm:t>
        <a:bodyPr/>
        <a:lstStyle/>
        <a:p>
          <a:endParaRPr lang="es-ES"/>
        </a:p>
      </dgm:t>
    </dgm:pt>
    <dgm:pt modelId="{78D8C8CF-7E09-48D0-A1E5-E3001724640A}">
      <dgm:prSet phldrT="[Texto]"/>
      <dgm:spPr>
        <a:solidFill>
          <a:srgbClr val="33CC33"/>
        </a:solidFill>
      </dgm:spPr>
      <dgm:t>
        <a:bodyPr/>
        <a:lstStyle/>
        <a:p>
          <a:r>
            <a:rPr lang="es-ES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TERTÚLIAS</a:t>
          </a:r>
          <a:endParaRPr lang="es-ES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92687F8-4CBA-4323-9178-6193ADBCF355}" type="parTrans" cxnId="{A9D85AEF-E832-4CC6-B724-444C018918D7}">
      <dgm:prSet/>
      <dgm:spPr/>
      <dgm:t>
        <a:bodyPr/>
        <a:lstStyle/>
        <a:p>
          <a:endParaRPr lang="es-ES"/>
        </a:p>
      </dgm:t>
    </dgm:pt>
    <dgm:pt modelId="{7AFC5929-6225-43B4-9840-88CA5E6BFD60}" type="sibTrans" cxnId="{A9D85AEF-E832-4CC6-B724-444C018918D7}">
      <dgm:prSet/>
      <dgm:spPr/>
      <dgm:t>
        <a:bodyPr/>
        <a:lstStyle/>
        <a:p>
          <a:endParaRPr lang="es-ES"/>
        </a:p>
      </dgm:t>
    </dgm:pt>
    <dgm:pt modelId="{3BD98185-9E0C-431A-8C72-E2363792855E}">
      <dgm:prSet phldrT="[Texto]"/>
      <dgm:spPr>
        <a:solidFill>
          <a:schemeClr val="bg1">
            <a:lumMod val="85000"/>
            <a:lumOff val="15000"/>
          </a:schemeClr>
        </a:solidFill>
      </dgm:spPr>
      <dgm:t>
        <a:bodyPr/>
        <a:lstStyle/>
        <a:p>
          <a:r>
            <a:rPr lang="es-ES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JORNADAS</a:t>
          </a:r>
          <a:endParaRPr lang="es-ES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12787B9-0B8E-48B3-B796-4B5829DB244B}" type="parTrans" cxnId="{49FC70E4-6A1A-41EE-B026-AB79AB8F3235}">
      <dgm:prSet/>
      <dgm:spPr/>
      <dgm:t>
        <a:bodyPr/>
        <a:lstStyle/>
        <a:p>
          <a:endParaRPr lang="es-ES"/>
        </a:p>
      </dgm:t>
    </dgm:pt>
    <dgm:pt modelId="{AD302668-F1ED-4DFE-8D5A-3C2BA5C8224C}" type="sibTrans" cxnId="{49FC70E4-6A1A-41EE-B026-AB79AB8F3235}">
      <dgm:prSet/>
      <dgm:spPr/>
      <dgm:t>
        <a:bodyPr/>
        <a:lstStyle/>
        <a:p>
          <a:endParaRPr lang="es-ES"/>
        </a:p>
      </dgm:t>
    </dgm:pt>
    <dgm:pt modelId="{E7C7D156-64A7-45D9-A76E-71DF02F23F3D}">
      <dgm:prSet phldrT="[Texto]"/>
      <dgm:spPr>
        <a:solidFill>
          <a:srgbClr val="7030A0"/>
        </a:solidFill>
      </dgm:spPr>
      <dgm:t>
        <a:bodyPr/>
        <a:lstStyle/>
        <a:p>
          <a:r>
            <a:rPr lang="es-ES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EXPOSICIONES</a:t>
          </a:r>
          <a:endParaRPr lang="es-ES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62D80E8-1ADE-4B9C-ABDB-F2C2A140E9B6}" type="parTrans" cxnId="{81A0CDD9-9FA0-4B09-A21C-8F0E3BFFC16E}">
      <dgm:prSet/>
      <dgm:spPr/>
      <dgm:t>
        <a:bodyPr/>
        <a:lstStyle/>
        <a:p>
          <a:endParaRPr lang="es-ES"/>
        </a:p>
      </dgm:t>
    </dgm:pt>
    <dgm:pt modelId="{E8FAA75B-73C6-44F1-A660-C9DAACCF7FFA}" type="sibTrans" cxnId="{81A0CDD9-9FA0-4B09-A21C-8F0E3BFFC16E}">
      <dgm:prSet/>
      <dgm:spPr/>
      <dgm:t>
        <a:bodyPr/>
        <a:lstStyle/>
        <a:p>
          <a:endParaRPr lang="es-ES"/>
        </a:p>
      </dgm:t>
    </dgm:pt>
    <dgm:pt modelId="{40CD3237-73A6-4B52-8B28-BD72BFACEFBD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CERTÁMENES LITERARIOS</a:t>
          </a:r>
          <a:endParaRPr lang="es-ES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833F391-01C9-4659-9AD8-C22428B42C46}" type="parTrans" cxnId="{CF80C595-2E40-428F-966E-AC33B49D31FB}">
      <dgm:prSet/>
      <dgm:spPr/>
      <dgm:t>
        <a:bodyPr/>
        <a:lstStyle/>
        <a:p>
          <a:endParaRPr lang="es-ES"/>
        </a:p>
      </dgm:t>
    </dgm:pt>
    <dgm:pt modelId="{7CA20EA9-55E2-457B-9977-AA1E10425177}" type="sibTrans" cxnId="{CF80C595-2E40-428F-966E-AC33B49D31FB}">
      <dgm:prSet/>
      <dgm:spPr/>
      <dgm:t>
        <a:bodyPr/>
        <a:lstStyle/>
        <a:p>
          <a:endParaRPr lang="es-ES"/>
        </a:p>
      </dgm:t>
    </dgm:pt>
    <dgm:pt modelId="{7A2F3FDD-EC23-43C2-BBA7-328143AD82D9}">
      <dgm:prSet/>
      <dgm:spPr/>
      <dgm:t>
        <a:bodyPr/>
        <a:lstStyle/>
        <a:p>
          <a:r>
            <a:rPr lang="es-ES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CICLOS DE CINE</a:t>
          </a:r>
          <a:endParaRPr lang="es-ES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5238DB8-8551-48E0-94FB-D2823F0E00F9}" type="parTrans" cxnId="{38D17A00-05A7-4D41-A1BE-051F78CA1526}">
      <dgm:prSet/>
      <dgm:spPr/>
      <dgm:t>
        <a:bodyPr/>
        <a:lstStyle/>
        <a:p>
          <a:endParaRPr lang="es-ES"/>
        </a:p>
      </dgm:t>
    </dgm:pt>
    <dgm:pt modelId="{4502C1B2-7106-45E8-AA31-127C23E54D3F}" type="sibTrans" cxnId="{38D17A00-05A7-4D41-A1BE-051F78CA1526}">
      <dgm:prSet/>
      <dgm:spPr/>
      <dgm:t>
        <a:bodyPr/>
        <a:lstStyle/>
        <a:p>
          <a:endParaRPr lang="es-ES"/>
        </a:p>
      </dgm:t>
    </dgm:pt>
    <dgm:pt modelId="{A90A0D3A-58BB-4982-B20E-8DD5CADCE9F2}" type="pres">
      <dgm:prSet presAssocID="{B91BD138-CF60-47B1-9738-58453C4FA5F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8280C8D-7271-4C43-B5B4-49AD6EA67DBC}" type="pres">
      <dgm:prSet presAssocID="{B91BD138-CF60-47B1-9738-58453C4FA5F0}" presName="cycle" presStyleCnt="0"/>
      <dgm:spPr/>
    </dgm:pt>
    <dgm:pt modelId="{0C154BF2-929D-41DE-A82B-C57E23C7E897}" type="pres">
      <dgm:prSet presAssocID="{7DBDD8F4-A434-4D37-8BFB-3FBC5A124E60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A0C04B-9B5D-4EE0-B764-A402F817D818}" type="pres">
      <dgm:prSet presAssocID="{DC9285CA-C5D0-4E24-9182-881614F9B38A}" presName="sibTransFirstNode" presStyleLbl="bgShp" presStyleIdx="0" presStyleCnt="1"/>
      <dgm:spPr/>
      <dgm:t>
        <a:bodyPr/>
        <a:lstStyle/>
        <a:p>
          <a:endParaRPr lang="es-ES"/>
        </a:p>
      </dgm:t>
    </dgm:pt>
    <dgm:pt modelId="{F9AE0D6D-1CCA-4E22-A687-5F558A0C38F2}" type="pres">
      <dgm:prSet presAssocID="{40CD3237-73A6-4B52-8B28-BD72BFACEFBD}" presName="nodeFollowingNodes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83423A-3F42-469C-AE0A-EFA298EFB7BC}" type="pres">
      <dgm:prSet presAssocID="{C735399E-AB6E-4455-B9EA-5ED8C6F65F18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84F0B84-43A1-49FF-9FA8-9D617848D99A}" type="pres">
      <dgm:prSet presAssocID="{7A2F3FDD-EC23-43C2-BBA7-328143AD82D9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796135-CDEA-4FB9-9427-2976D3B93B53}" type="pres">
      <dgm:prSet presAssocID="{78D8C8CF-7E09-48D0-A1E5-E3001724640A}" presName="nodeFollowingNodes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1178AA-0A20-432B-B047-2C24ACB3B5DB}" type="pres">
      <dgm:prSet presAssocID="{3BD98185-9E0C-431A-8C72-E2363792855E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AC5B32F-3CE7-46AD-A36C-726A4D9763FA}" type="pres">
      <dgm:prSet presAssocID="{E7C7D156-64A7-45D9-A76E-71DF02F23F3D}" presName="nodeFollowingNodes" presStyleLbl="node1" presStyleIdx="6" presStyleCnt="7" custRadScaleRad="96594" custRadScaleInc="-257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9D85AEF-E832-4CC6-B724-444C018918D7}" srcId="{B91BD138-CF60-47B1-9738-58453C4FA5F0}" destId="{78D8C8CF-7E09-48D0-A1E5-E3001724640A}" srcOrd="4" destOrd="0" parTransId="{992687F8-4CBA-4323-9178-6193ADBCF355}" sibTransId="{7AFC5929-6225-43B4-9840-88CA5E6BFD60}"/>
    <dgm:cxn modelId="{81A0CDD9-9FA0-4B09-A21C-8F0E3BFFC16E}" srcId="{B91BD138-CF60-47B1-9738-58453C4FA5F0}" destId="{E7C7D156-64A7-45D9-A76E-71DF02F23F3D}" srcOrd="6" destOrd="0" parTransId="{662D80E8-1ADE-4B9C-ABDB-F2C2A140E9B6}" sibTransId="{E8FAA75B-73C6-44F1-A660-C9DAACCF7FFA}"/>
    <dgm:cxn modelId="{CF80C595-2E40-428F-966E-AC33B49D31FB}" srcId="{B91BD138-CF60-47B1-9738-58453C4FA5F0}" destId="{40CD3237-73A6-4B52-8B28-BD72BFACEFBD}" srcOrd="1" destOrd="0" parTransId="{E833F391-01C9-4659-9AD8-C22428B42C46}" sibTransId="{7CA20EA9-55E2-457B-9977-AA1E10425177}"/>
    <dgm:cxn modelId="{3291B6A3-D3E3-4F00-BD79-105844B52385}" type="presOf" srcId="{3BD98185-9E0C-431A-8C72-E2363792855E}" destId="{091178AA-0A20-432B-B047-2C24ACB3B5DB}" srcOrd="0" destOrd="0" presId="urn:microsoft.com/office/officeart/2005/8/layout/cycle3"/>
    <dgm:cxn modelId="{6EE69624-BCE5-43AF-AC0F-C8C607DFC139}" type="presOf" srcId="{40CD3237-73A6-4B52-8B28-BD72BFACEFBD}" destId="{F9AE0D6D-1CCA-4E22-A687-5F558A0C38F2}" srcOrd="0" destOrd="0" presId="urn:microsoft.com/office/officeart/2005/8/layout/cycle3"/>
    <dgm:cxn modelId="{8B5D5260-A5BC-489E-A92D-DBD864BA6291}" type="presOf" srcId="{B91BD138-CF60-47B1-9738-58453C4FA5F0}" destId="{A90A0D3A-58BB-4982-B20E-8DD5CADCE9F2}" srcOrd="0" destOrd="0" presId="urn:microsoft.com/office/officeart/2005/8/layout/cycle3"/>
    <dgm:cxn modelId="{38D17A00-05A7-4D41-A1BE-051F78CA1526}" srcId="{B91BD138-CF60-47B1-9738-58453C4FA5F0}" destId="{7A2F3FDD-EC23-43C2-BBA7-328143AD82D9}" srcOrd="3" destOrd="0" parTransId="{35238DB8-8551-48E0-94FB-D2823F0E00F9}" sibTransId="{4502C1B2-7106-45E8-AA31-127C23E54D3F}"/>
    <dgm:cxn modelId="{345C86A0-89C9-4E85-B0CA-DAFD05434726}" type="presOf" srcId="{7A2F3FDD-EC23-43C2-BBA7-328143AD82D9}" destId="{B84F0B84-43A1-49FF-9FA8-9D617848D99A}" srcOrd="0" destOrd="0" presId="urn:microsoft.com/office/officeart/2005/8/layout/cycle3"/>
    <dgm:cxn modelId="{B828306A-504D-430B-A5B9-4DC5CCD465BE}" type="presOf" srcId="{DC9285CA-C5D0-4E24-9182-881614F9B38A}" destId="{F0A0C04B-9B5D-4EE0-B764-A402F817D818}" srcOrd="0" destOrd="0" presId="urn:microsoft.com/office/officeart/2005/8/layout/cycle3"/>
    <dgm:cxn modelId="{D58BA4B2-7884-4AD4-BBBA-96A390CFF8EF}" type="presOf" srcId="{E7C7D156-64A7-45D9-A76E-71DF02F23F3D}" destId="{7AC5B32F-3CE7-46AD-A36C-726A4D9763FA}" srcOrd="0" destOrd="0" presId="urn:microsoft.com/office/officeart/2005/8/layout/cycle3"/>
    <dgm:cxn modelId="{F8736C4E-6298-4D53-AC1F-5FD7304482DF}" srcId="{B91BD138-CF60-47B1-9738-58453C4FA5F0}" destId="{C735399E-AB6E-4455-B9EA-5ED8C6F65F18}" srcOrd="2" destOrd="0" parTransId="{D3B383DD-3AD5-41A2-9D3B-F562FB16CBB8}" sibTransId="{604F658A-640B-4867-AB2A-10A4BBFD02AA}"/>
    <dgm:cxn modelId="{50143B60-6C55-488B-A259-05EDBC0BF233}" type="presOf" srcId="{7DBDD8F4-A434-4D37-8BFB-3FBC5A124E60}" destId="{0C154BF2-929D-41DE-A82B-C57E23C7E897}" srcOrd="0" destOrd="0" presId="urn:microsoft.com/office/officeart/2005/8/layout/cycle3"/>
    <dgm:cxn modelId="{7358C523-51B1-4B78-B490-F5850B0FFCE7}" srcId="{B91BD138-CF60-47B1-9738-58453C4FA5F0}" destId="{7DBDD8F4-A434-4D37-8BFB-3FBC5A124E60}" srcOrd="0" destOrd="0" parTransId="{4455B4BA-C6EC-4621-83ED-FBE46BB1DC37}" sibTransId="{DC9285CA-C5D0-4E24-9182-881614F9B38A}"/>
    <dgm:cxn modelId="{4FF0F502-FFE9-4F7B-A312-18996840DF6B}" type="presOf" srcId="{C735399E-AB6E-4455-B9EA-5ED8C6F65F18}" destId="{4083423A-3F42-469C-AE0A-EFA298EFB7BC}" srcOrd="0" destOrd="0" presId="urn:microsoft.com/office/officeart/2005/8/layout/cycle3"/>
    <dgm:cxn modelId="{49FC70E4-6A1A-41EE-B026-AB79AB8F3235}" srcId="{B91BD138-CF60-47B1-9738-58453C4FA5F0}" destId="{3BD98185-9E0C-431A-8C72-E2363792855E}" srcOrd="5" destOrd="0" parTransId="{B12787B9-0B8E-48B3-B796-4B5829DB244B}" sibTransId="{AD302668-F1ED-4DFE-8D5A-3C2BA5C8224C}"/>
    <dgm:cxn modelId="{16FC021D-064B-45D5-9605-93FBC8256C24}" type="presOf" srcId="{78D8C8CF-7E09-48D0-A1E5-E3001724640A}" destId="{61796135-CDEA-4FB9-9427-2976D3B93B53}" srcOrd="0" destOrd="0" presId="urn:microsoft.com/office/officeart/2005/8/layout/cycle3"/>
    <dgm:cxn modelId="{E8B2D0CB-336B-462C-90B3-6C694804EE33}" type="presParOf" srcId="{A90A0D3A-58BB-4982-B20E-8DD5CADCE9F2}" destId="{38280C8D-7271-4C43-B5B4-49AD6EA67DBC}" srcOrd="0" destOrd="0" presId="urn:microsoft.com/office/officeart/2005/8/layout/cycle3"/>
    <dgm:cxn modelId="{4F17C36C-1AFE-432A-B9B6-E21892BC6A31}" type="presParOf" srcId="{38280C8D-7271-4C43-B5B4-49AD6EA67DBC}" destId="{0C154BF2-929D-41DE-A82B-C57E23C7E897}" srcOrd="0" destOrd="0" presId="urn:microsoft.com/office/officeart/2005/8/layout/cycle3"/>
    <dgm:cxn modelId="{02EF9B2C-0FBF-4A68-8E54-3E8F22D0E96B}" type="presParOf" srcId="{38280C8D-7271-4C43-B5B4-49AD6EA67DBC}" destId="{F0A0C04B-9B5D-4EE0-B764-A402F817D818}" srcOrd="1" destOrd="0" presId="urn:microsoft.com/office/officeart/2005/8/layout/cycle3"/>
    <dgm:cxn modelId="{3F6F8DC9-32E6-42D5-A24B-68F70CC38970}" type="presParOf" srcId="{38280C8D-7271-4C43-B5B4-49AD6EA67DBC}" destId="{F9AE0D6D-1CCA-4E22-A687-5F558A0C38F2}" srcOrd="2" destOrd="0" presId="urn:microsoft.com/office/officeart/2005/8/layout/cycle3"/>
    <dgm:cxn modelId="{45710B04-154F-4277-876E-25D3E9F3CC9C}" type="presParOf" srcId="{38280C8D-7271-4C43-B5B4-49AD6EA67DBC}" destId="{4083423A-3F42-469C-AE0A-EFA298EFB7BC}" srcOrd="3" destOrd="0" presId="urn:microsoft.com/office/officeart/2005/8/layout/cycle3"/>
    <dgm:cxn modelId="{362AEDEA-C902-441E-AB52-82E57C675971}" type="presParOf" srcId="{38280C8D-7271-4C43-B5B4-49AD6EA67DBC}" destId="{B84F0B84-43A1-49FF-9FA8-9D617848D99A}" srcOrd="4" destOrd="0" presId="urn:microsoft.com/office/officeart/2005/8/layout/cycle3"/>
    <dgm:cxn modelId="{85F6AC5D-DCC1-4704-826F-A8A3C1C18E22}" type="presParOf" srcId="{38280C8D-7271-4C43-B5B4-49AD6EA67DBC}" destId="{61796135-CDEA-4FB9-9427-2976D3B93B53}" srcOrd="5" destOrd="0" presId="urn:microsoft.com/office/officeart/2005/8/layout/cycle3"/>
    <dgm:cxn modelId="{A529BB53-D600-4E17-B90A-6BD368E91CBF}" type="presParOf" srcId="{38280C8D-7271-4C43-B5B4-49AD6EA67DBC}" destId="{091178AA-0A20-432B-B047-2C24ACB3B5DB}" srcOrd="6" destOrd="0" presId="urn:microsoft.com/office/officeart/2005/8/layout/cycle3"/>
    <dgm:cxn modelId="{6AD54166-FE27-47A6-AB22-3746C43557DB}" type="presParOf" srcId="{38280C8D-7271-4C43-B5B4-49AD6EA67DBC}" destId="{7AC5B32F-3CE7-46AD-A36C-726A4D9763FA}" srcOrd="7" destOrd="0" presId="urn:microsoft.com/office/officeart/2005/8/layout/cycle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65DD8BF-DA43-4C08-8352-FE7AE2A94BC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C7CECEAB-3093-4395-97FF-0D25FD18B4AC}">
      <dgm:prSet phldrT="[Texto]"/>
      <dgm:spPr/>
      <dgm:t>
        <a:bodyPr/>
        <a:lstStyle/>
        <a:p>
          <a:r>
            <a:rPr lang="es-ES" b="0" dirty="0" smtClean="0">
              <a:latin typeface="Arial" pitchFamily="34" charset="0"/>
              <a:cs typeface="Arial" pitchFamily="34" charset="0"/>
            </a:rPr>
            <a:t>FEDERACIÓN DE ASOCIACIONES EXTREMEÑAS</a:t>
          </a:r>
          <a:endParaRPr lang="es-ES" b="0" dirty="0">
            <a:latin typeface="Arial" pitchFamily="34" charset="0"/>
            <a:cs typeface="Arial" pitchFamily="34" charset="0"/>
          </a:endParaRPr>
        </a:p>
      </dgm:t>
    </dgm:pt>
    <dgm:pt modelId="{09B37802-47B6-4700-969B-9C394CD59FD7}" type="parTrans" cxnId="{0FE91B30-14DA-4B7E-8058-2998A357E1F6}">
      <dgm:prSet/>
      <dgm:spPr/>
      <dgm:t>
        <a:bodyPr/>
        <a:lstStyle/>
        <a:p>
          <a:endParaRPr lang="es-ES"/>
        </a:p>
      </dgm:t>
    </dgm:pt>
    <dgm:pt modelId="{C154ADE2-D1D8-4544-8430-BC4FCAE46750}" type="sibTrans" cxnId="{0FE91B30-14DA-4B7E-8058-2998A357E1F6}">
      <dgm:prSet/>
      <dgm:spPr/>
      <dgm:t>
        <a:bodyPr/>
        <a:lstStyle/>
        <a:p>
          <a:endParaRPr lang="es-ES"/>
        </a:p>
      </dgm:t>
    </dgm:pt>
    <dgm:pt modelId="{85CC6E5E-182D-4D84-AF30-C35FC20DFE21}">
      <dgm:prSet phldrT="[Texto]"/>
      <dgm:spPr/>
      <dgm:t>
        <a:bodyPr/>
        <a:lstStyle/>
        <a:p>
          <a:r>
            <a:rPr lang="es-ES" b="0" dirty="0" smtClean="0">
              <a:latin typeface="Arial" pitchFamily="34" charset="0"/>
              <a:cs typeface="Arial" pitchFamily="34" charset="0"/>
            </a:rPr>
            <a:t>FEDERACIÓN DE CASAS REGIONALES</a:t>
          </a:r>
          <a:endParaRPr lang="es-ES" b="0" dirty="0">
            <a:latin typeface="Arial" pitchFamily="34" charset="0"/>
            <a:cs typeface="Arial" pitchFamily="34" charset="0"/>
          </a:endParaRPr>
        </a:p>
      </dgm:t>
    </dgm:pt>
    <dgm:pt modelId="{F9E38703-74A7-47EF-91D7-F33C0BF48F8D}" type="parTrans" cxnId="{6D20C941-5D08-4413-80F4-01718827E2C2}">
      <dgm:prSet/>
      <dgm:spPr/>
      <dgm:t>
        <a:bodyPr/>
        <a:lstStyle/>
        <a:p>
          <a:endParaRPr lang="es-ES"/>
        </a:p>
      </dgm:t>
    </dgm:pt>
    <dgm:pt modelId="{96C2E897-2108-4384-839D-343C8A7A8DD2}" type="sibTrans" cxnId="{6D20C941-5D08-4413-80F4-01718827E2C2}">
      <dgm:prSet/>
      <dgm:spPr/>
      <dgm:t>
        <a:bodyPr/>
        <a:lstStyle/>
        <a:p>
          <a:endParaRPr lang="es-ES"/>
        </a:p>
      </dgm:t>
    </dgm:pt>
    <dgm:pt modelId="{91A3FD7C-A52D-4099-9806-8D848865FB6D}">
      <dgm:prSet phldrT="[Texto]"/>
      <dgm:spPr/>
      <dgm:t>
        <a:bodyPr/>
        <a:lstStyle/>
        <a:p>
          <a:r>
            <a:rPr lang="es-ES" b="0" dirty="0" smtClean="0">
              <a:latin typeface="Arial" pitchFamily="34" charset="0"/>
              <a:cs typeface="Arial" pitchFamily="34" charset="0"/>
            </a:rPr>
            <a:t>FUNDACIÓN DE LAS CASAS REGIONALES</a:t>
          </a:r>
          <a:endParaRPr lang="es-ES" b="0" dirty="0">
            <a:latin typeface="Arial" pitchFamily="34" charset="0"/>
            <a:cs typeface="Arial" pitchFamily="34" charset="0"/>
          </a:endParaRPr>
        </a:p>
      </dgm:t>
    </dgm:pt>
    <dgm:pt modelId="{6DF4C6DD-5CEA-4B37-9344-3969B94A18CD}" type="parTrans" cxnId="{BB6E639B-23EC-4217-9367-31B9EF636B16}">
      <dgm:prSet/>
      <dgm:spPr/>
      <dgm:t>
        <a:bodyPr/>
        <a:lstStyle/>
        <a:p>
          <a:endParaRPr lang="es-ES"/>
        </a:p>
      </dgm:t>
    </dgm:pt>
    <dgm:pt modelId="{E0F248A5-577C-4264-8522-FC7FBAAC2521}" type="sibTrans" cxnId="{BB6E639B-23EC-4217-9367-31B9EF636B16}">
      <dgm:prSet/>
      <dgm:spPr/>
      <dgm:t>
        <a:bodyPr/>
        <a:lstStyle/>
        <a:p>
          <a:endParaRPr lang="es-ES"/>
        </a:p>
      </dgm:t>
    </dgm:pt>
    <dgm:pt modelId="{1927CE15-6B9C-4132-9605-96B2F81A7940}">
      <dgm:prSet/>
      <dgm:spPr/>
      <dgm:t>
        <a:bodyPr/>
        <a:lstStyle/>
        <a:p>
          <a:r>
            <a:rPr lang="es-ES" b="0" dirty="0" smtClean="0">
              <a:latin typeface="Arial" pitchFamily="34" charset="0"/>
              <a:cs typeface="Arial" pitchFamily="34" charset="0"/>
            </a:rPr>
            <a:t>CONFEDERACIÓN DE CASAS REGIONALES</a:t>
          </a:r>
          <a:endParaRPr lang="es-ES" b="0" dirty="0">
            <a:latin typeface="Arial" pitchFamily="34" charset="0"/>
            <a:cs typeface="Arial" pitchFamily="34" charset="0"/>
          </a:endParaRPr>
        </a:p>
      </dgm:t>
    </dgm:pt>
    <dgm:pt modelId="{FF9F995E-BFCA-4CDF-80FB-353032E3791B}" type="parTrans" cxnId="{006A50A9-8FC3-4535-9E13-26F4184F61F9}">
      <dgm:prSet/>
      <dgm:spPr/>
      <dgm:t>
        <a:bodyPr/>
        <a:lstStyle/>
        <a:p>
          <a:endParaRPr lang="es-ES"/>
        </a:p>
      </dgm:t>
    </dgm:pt>
    <dgm:pt modelId="{EBD9B324-0BEB-4604-984B-5002FFCABA21}" type="sibTrans" cxnId="{006A50A9-8FC3-4535-9E13-26F4184F61F9}">
      <dgm:prSet/>
      <dgm:spPr/>
      <dgm:t>
        <a:bodyPr/>
        <a:lstStyle/>
        <a:p>
          <a:endParaRPr lang="es-ES"/>
        </a:p>
      </dgm:t>
    </dgm:pt>
    <dgm:pt modelId="{07E1AAA9-48F0-4F70-B13E-0FBAB0552AEA}" type="pres">
      <dgm:prSet presAssocID="{365DD8BF-DA43-4C08-8352-FE7AE2A94BC3}" presName="compositeShape" presStyleCnt="0">
        <dgm:presLayoutVars>
          <dgm:dir/>
          <dgm:resizeHandles/>
        </dgm:presLayoutVars>
      </dgm:prSet>
      <dgm:spPr/>
    </dgm:pt>
    <dgm:pt modelId="{F19FB475-B96F-4A31-BA9D-87A68F0BD398}" type="pres">
      <dgm:prSet presAssocID="{365DD8BF-DA43-4C08-8352-FE7AE2A94BC3}" presName="pyramid" presStyleLbl="node1" presStyleIdx="0" presStyleCnt="1"/>
      <dgm:spPr>
        <a:solidFill>
          <a:srgbClr val="FF0000"/>
        </a:solidFill>
      </dgm:spPr>
    </dgm:pt>
    <dgm:pt modelId="{C717DF5B-2C20-4C26-9888-C3B2D50C951D}" type="pres">
      <dgm:prSet presAssocID="{365DD8BF-DA43-4C08-8352-FE7AE2A94BC3}" presName="theList" presStyleCnt="0"/>
      <dgm:spPr/>
    </dgm:pt>
    <dgm:pt modelId="{B5CFAB5C-8EB1-4A70-BE6F-A99D14889414}" type="pres">
      <dgm:prSet presAssocID="{C7CECEAB-3093-4395-97FF-0D25FD18B4AC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D7859F-4373-4AFA-9344-B5F108902DF6}" type="pres">
      <dgm:prSet presAssocID="{C7CECEAB-3093-4395-97FF-0D25FD18B4AC}" presName="aSpace" presStyleCnt="0"/>
      <dgm:spPr/>
    </dgm:pt>
    <dgm:pt modelId="{08FFC3E8-E5B4-47CF-9B5D-D161CB0927DB}" type="pres">
      <dgm:prSet presAssocID="{85CC6E5E-182D-4D84-AF30-C35FC20DFE21}" presName="aNode" presStyleLbl="fgAcc1" presStyleIdx="1" presStyleCnt="4" custLinFactNeighborX="-481" custLinFactNeighborY="3259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B73842-D1E5-428F-AA6D-20C1D4831228}" type="pres">
      <dgm:prSet presAssocID="{85CC6E5E-182D-4D84-AF30-C35FC20DFE21}" presName="aSpace" presStyleCnt="0"/>
      <dgm:spPr/>
    </dgm:pt>
    <dgm:pt modelId="{2E68F75E-FB9F-4A41-8320-28E88AC33C38}" type="pres">
      <dgm:prSet presAssocID="{1927CE15-6B9C-4132-9605-96B2F81A7940}" presName="aNode" presStyleLbl="fgAcc1" presStyleIdx="2" presStyleCnt="4" custLinFactNeighborX="-603" custLinFactNeighborY="4184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7853F0-783C-4144-A546-085741F7AB22}" type="pres">
      <dgm:prSet presAssocID="{1927CE15-6B9C-4132-9605-96B2F81A7940}" presName="aSpace" presStyleCnt="0"/>
      <dgm:spPr/>
    </dgm:pt>
    <dgm:pt modelId="{339006BC-38AE-4A37-86F4-385B7F4E9A2A}" type="pres">
      <dgm:prSet presAssocID="{91A3FD7C-A52D-4099-9806-8D848865FB6D}" presName="aNode" presStyleLbl="fgAcc1" presStyleIdx="3" presStyleCnt="4" custLinFactNeighborX="-481" custLinFactNeighborY="6118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979DA6-9EC0-46A3-A767-4E49090726C1}" type="pres">
      <dgm:prSet presAssocID="{91A3FD7C-A52D-4099-9806-8D848865FB6D}" presName="aSpace" presStyleCnt="0"/>
      <dgm:spPr/>
    </dgm:pt>
  </dgm:ptLst>
  <dgm:cxnLst>
    <dgm:cxn modelId="{BB6E639B-23EC-4217-9367-31B9EF636B16}" srcId="{365DD8BF-DA43-4C08-8352-FE7AE2A94BC3}" destId="{91A3FD7C-A52D-4099-9806-8D848865FB6D}" srcOrd="3" destOrd="0" parTransId="{6DF4C6DD-5CEA-4B37-9344-3969B94A18CD}" sibTransId="{E0F248A5-577C-4264-8522-FC7FBAAC2521}"/>
    <dgm:cxn modelId="{006A50A9-8FC3-4535-9E13-26F4184F61F9}" srcId="{365DD8BF-DA43-4C08-8352-FE7AE2A94BC3}" destId="{1927CE15-6B9C-4132-9605-96B2F81A7940}" srcOrd="2" destOrd="0" parTransId="{FF9F995E-BFCA-4CDF-80FB-353032E3791B}" sibTransId="{EBD9B324-0BEB-4604-984B-5002FFCABA21}"/>
    <dgm:cxn modelId="{0FE91B30-14DA-4B7E-8058-2998A357E1F6}" srcId="{365DD8BF-DA43-4C08-8352-FE7AE2A94BC3}" destId="{C7CECEAB-3093-4395-97FF-0D25FD18B4AC}" srcOrd="0" destOrd="0" parTransId="{09B37802-47B6-4700-969B-9C394CD59FD7}" sibTransId="{C154ADE2-D1D8-4544-8430-BC4FCAE46750}"/>
    <dgm:cxn modelId="{A248770E-A383-4987-9D0E-5A80CFCB5828}" type="presOf" srcId="{91A3FD7C-A52D-4099-9806-8D848865FB6D}" destId="{339006BC-38AE-4A37-86F4-385B7F4E9A2A}" srcOrd="0" destOrd="0" presId="urn:microsoft.com/office/officeart/2005/8/layout/pyramid2"/>
    <dgm:cxn modelId="{0BF1F495-1C70-4A54-9E26-D6CA087D804B}" type="presOf" srcId="{C7CECEAB-3093-4395-97FF-0D25FD18B4AC}" destId="{B5CFAB5C-8EB1-4A70-BE6F-A99D14889414}" srcOrd="0" destOrd="0" presId="urn:microsoft.com/office/officeart/2005/8/layout/pyramid2"/>
    <dgm:cxn modelId="{6D20C941-5D08-4413-80F4-01718827E2C2}" srcId="{365DD8BF-DA43-4C08-8352-FE7AE2A94BC3}" destId="{85CC6E5E-182D-4D84-AF30-C35FC20DFE21}" srcOrd="1" destOrd="0" parTransId="{F9E38703-74A7-47EF-91D7-F33C0BF48F8D}" sibTransId="{96C2E897-2108-4384-839D-343C8A7A8DD2}"/>
    <dgm:cxn modelId="{8B8337FB-728E-42D3-A7CB-A3523669FEC0}" type="presOf" srcId="{365DD8BF-DA43-4C08-8352-FE7AE2A94BC3}" destId="{07E1AAA9-48F0-4F70-B13E-0FBAB0552AEA}" srcOrd="0" destOrd="0" presId="urn:microsoft.com/office/officeart/2005/8/layout/pyramid2"/>
    <dgm:cxn modelId="{4032F91F-37A1-48C7-BAD3-B51235D1EA41}" type="presOf" srcId="{85CC6E5E-182D-4D84-AF30-C35FC20DFE21}" destId="{08FFC3E8-E5B4-47CF-9B5D-D161CB0927DB}" srcOrd="0" destOrd="0" presId="urn:microsoft.com/office/officeart/2005/8/layout/pyramid2"/>
    <dgm:cxn modelId="{C63A6E94-6946-431D-B221-EC2F7CF94E25}" type="presOf" srcId="{1927CE15-6B9C-4132-9605-96B2F81A7940}" destId="{2E68F75E-FB9F-4A41-8320-28E88AC33C38}" srcOrd="0" destOrd="0" presId="urn:microsoft.com/office/officeart/2005/8/layout/pyramid2"/>
    <dgm:cxn modelId="{1A824BEE-1EBE-42AC-8D88-2989A82AFFAB}" type="presParOf" srcId="{07E1AAA9-48F0-4F70-B13E-0FBAB0552AEA}" destId="{F19FB475-B96F-4A31-BA9D-87A68F0BD398}" srcOrd="0" destOrd="0" presId="urn:microsoft.com/office/officeart/2005/8/layout/pyramid2"/>
    <dgm:cxn modelId="{AE117A67-92EA-4095-AF7F-242954AEDEA8}" type="presParOf" srcId="{07E1AAA9-48F0-4F70-B13E-0FBAB0552AEA}" destId="{C717DF5B-2C20-4C26-9888-C3B2D50C951D}" srcOrd="1" destOrd="0" presId="urn:microsoft.com/office/officeart/2005/8/layout/pyramid2"/>
    <dgm:cxn modelId="{6755F995-2D94-4D5C-9CBE-36D2DEE86DA7}" type="presParOf" srcId="{C717DF5B-2C20-4C26-9888-C3B2D50C951D}" destId="{B5CFAB5C-8EB1-4A70-BE6F-A99D14889414}" srcOrd="0" destOrd="0" presId="urn:microsoft.com/office/officeart/2005/8/layout/pyramid2"/>
    <dgm:cxn modelId="{1019DC77-F8D6-4BE2-865A-B2BF5C79E090}" type="presParOf" srcId="{C717DF5B-2C20-4C26-9888-C3B2D50C951D}" destId="{48D7859F-4373-4AFA-9344-B5F108902DF6}" srcOrd="1" destOrd="0" presId="urn:microsoft.com/office/officeart/2005/8/layout/pyramid2"/>
    <dgm:cxn modelId="{9F13537D-827D-4C84-9906-0E95B376CC88}" type="presParOf" srcId="{C717DF5B-2C20-4C26-9888-C3B2D50C951D}" destId="{08FFC3E8-E5B4-47CF-9B5D-D161CB0927DB}" srcOrd="2" destOrd="0" presId="urn:microsoft.com/office/officeart/2005/8/layout/pyramid2"/>
    <dgm:cxn modelId="{3DCC6D01-B36C-483C-B042-0CE73097BBCE}" type="presParOf" srcId="{C717DF5B-2C20-4C26-9888-C3B2D50C951D}" destId="{02B73842-D1E5-428F-AA6D-20C1D4831228}" srcOrd="3" destOrd="0" presId="urn:microsoft.com/office/officeart/2005/8/layout/pyramid2"/>
    <dgm:cxn modelId="{DA7914D3-D6A7-4DE3-A718-EE66D55BB5F6}" type="presParOf" srcId="{C717DF5B-2C20-4C26-9888-C3B2D50C951D}" destId="{2E68F75E-FB9F-4A41-8320-28E88AC33C38}" srcOrd="4" destOrd="0" presId="urn:microsoft.com/office/officeart/2005/8/layout/pyramid2"/>
    <dgm:cxn modelId="{5E3DA9E2-5647-4050-BFAC-B3CD196B0B50}" type="presParOf" srcId="{C717DF5B-2C20-4C26-9888-C3B2D50C951D}" destId="{A17853F0-783C-4144-A546-085741F7AB22}" srcOrd="5" destOrd="0" presId="urn:microsoft.com/office/officeart/2005/8/layout/pyramid2"/>
    <dgm:cxn modelId="{8B395792-3ACD-49B5-B35F-26EFDBF7F9B4}" type="presParOf" srcId="{C717DF5B-2C20-4C26-9888-C3B2D50C951D}" destId="{339006BC-38AE-4A37-86F4-385B7F4E9A2A}" srcOrd="6" destOrd="0" presId="urn:microsoft.com/office/officeart/2005/8/layout/pyramid2"/>
    <dgm:cxn modelId="{1B01D361-9C97-484B-AA9E-7BD30465AFA0}" type="presParOf" srcId="{C717DF5B-2C20-4C26-9888-C3B2D50C951D}" destId="{83979DA6-9EC0-46A3-A767-4E49090726C1}" srcOrd="7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F48E54F-584E-455D-8264-1B214543413C}" type="doc">
      <dgm:prSet loTypeId="urn:microsoft.com/office/officeart/2005/8/layout/venn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A518931-1C25-4411-B99B-811B08CE14E0}">
      <dgm:prSet phldrT="[Texto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sz="11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CONSEJO DE CIUDAD</a:t>
          </a:r>
          <a:endParaRPr lang="es-ES" sz="11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2CED9EC-A4D0-4731-A861-E1BCB11B7494}" type="parTrans" cxnId="{B45B1E9B-4CBD-466E-9835-9D6344219F26}">
      <dgm:prSet/>
      <dgm:spPr/>
      <dgm:t>
        <a:bodyPr/>
        <a:lstStyle/>
        <a:p>
          <a:endParaRPr lang="es-ES"/>
        </a:p>
      </dgm:t>
    </dgm:pt>
    <dgm:pt modelId="{8AA3B827-A5DA-4610-A9B1-DA4F56D377CF}" type="sibTrans" cxnId="{B45B1E9B-4CBD-466E-9835-9D6344219F26}">
      <dgm:prSet/>
      <dgm:spPr/>
      <dgm:t>
        <a:bodyPr/>
        <a:lstStyle/>
        <a:p>
          <a:endParaRPr lang="es-ES"/>
        </a:p>
      </dgm:t>
    </dgm:pt>
    <dgm:pt modelId="{577ED1A2-4C97-4330-AF3C-48B97B4027C4}">
      <dgm:prSet phldrT="[Texto]" custT="1"/>
      <dgm:spPr>
        <a:solidFill>
          <a:schemeClr val="tx2">
            <a:lumMod val="25000"/>
          </a:schemeClr>
        </a:solidFill>
      </dgm:spPr>
      <dgm:t>
        <a:bodyPr/>
        <a:lstStyle/>
        <a:p>
          <a:r>
            <a:rPr lang="es-ES" sz="1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CONSEJO SECTORIAL DE LA MUJER</a:t>
          </a:r>
          <a:endParaRPr lang="es-ES" sz="10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4FE9F74-4092-48DB-BF59-D99D95A973BE}" type="parTrans" cxnId="{2D514BB1-4171-4854-954D-E51963A2EC36}">
      <dgm:prSet/>
      <dgm:spPr/>
      <dgm:t>
        <a:bodyPr/>
        <a:lstStyle/>
        <a:p>
          <a:endParaRPr lang="es-ES"/>
        </a:p>
      </dgm:t>
    </dgm:pt>
    <dgm:pt modelId="{CB37C939-34EC-4ABC-8787-E07B32EF5FA0}" type="sibTrans" cxnId="{2D514BB1-4171-4854-954D-E51963A2EC36}">
      <dgm:prSet/>
      <dgm:spPr/>
      <dgm:t>
        <a:bodyPr/>
        <a:lstStyle/>
        <a:p>
          <a:endParaRPr lang="es-ES"/>
        </a:p>
      </dgm:t>
    </dgm:pt>
    <dgm:pt modelId="{E7B05787-2696-4EE4-9423-8DE0BAC0BE06}">
      <dgm:prSet phldrT="[Texto]" custT="1"/>
      <dgm:spPr>
        <a:solidFill>
          <a:srgbClr val="008000"/>
        </a:solidFill>
      </dgm:spPr>
      <dgm:t>
        <a:bodyPr/>
        <a:lstStyle/>
        <a:p>
          <a:r>
            <a:rPr lang="es-ES" sz="1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CONSEJO SECTORIAL DE MAYORES</a:t>
          </a:r>
          <a:endParaRPr lang="es-ES" sz="10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E8CA9B6-A570-4069-84C3-734950968B5B}" type="parTrans" cxnId="{710DF16D-B94B-42B8-908B-D5E87B8C303D}">
      <dgm:prSet/>
      <dgm:spPr/>
      <dgm:t>
        <a:bodyPr/>
        <a:lstStyle/>
        <a:p>
          <a:endParaRPr lang="es-ES"/>
        </a:p>
      </dgm:t>
    </dgm:pt>
    <dgm:pt modelId="{EA4E1CEC-C6F7-47B8-8114-799A500FADC7}" type="sibTrans" cxnId="{710DF16D-B94B-42B8-908B-D5E87B8C303D}">
      <dgm:prSet/>
      <dgm:spPr/>
      <dgm:t>
        <a:bodyPr/>
        <a:lstStyle/>
        <a:p>
          <a:endParaRPr lang="es-ES"/>
        </a:p>
      </dgm:t>
    </dgm:pt>
    <dgm:pt modelId="{B26DAC7F-E037-4BDE-9619-8180D3BED6B8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ES" sz="1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CARNAVALES, </a:t>
          </a:r>
        </a:p>
        <a:p>
          <a:r>
            <a:rPr lang="es-ES" sz="1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FIESTAS LOCALES,</a:t>
          </a:r>
        </a:p>
        <a:p>
          <a:r>
            <a:rPr lang="es-ES" sz="1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BELEN VIVIENTE</a:t>
          </a:r>
        </a:p>
        <a:p>
          <a:r>
            <a:rPr lang="es-ES" sz="1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 LOCAL DE INMIGRACIÓN</a:t>
          </a:r>
          <a:endParaRPr lang="es-ES" sz="10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C7902F6-053E-41F9-81C4-5B743718EC7F}" type="parTrans" cxnId="{A4B64B42-956C-4B9E-9036-5CD6693E7143}">
      <dgm:prSet/>
      <dgm:spPr/>
      <dgm:t>
        <a:bodyPr/>
        <a:lstStyle/>
        <a:p>
          <a:endParaRPr lang="es-ES"/>
        </a:p>
      </dgm:t>
    </dgm:pt>
    <dgm:pt modelId="{3FDD1BA9-6BB4-4C05-B2F9-E46C5D6520B5}" type="sibTrans" cxnId="{A4B64B42-956C-4B9E-9036-5CD6693E7143}">
      <dgm:prSet/>
      <dgm:spPr/>
      <dgm:t>
        <a:bodyPr/>
        <a:lstStyle/>
        <a:p>
          <a:endParaRPr lang="es-ES"/>
        </a:p>
      </dgm:t>
    </dgm:pt>
    <dgm:pt modelId="{4F23CE9B-CADF-45AA-B88A-BA1BAFA26A55}">
      <dgm:prSet custT="1"/>
      <dgm:spPr>
        <a:solidFill>
          <a:srgbClr val="00B0F0"/>
        </a:solidFill>
      </dgm:spPr>
      <dgm:t>
        <a:bodyPr/>
        <a:lstStyle/>
        <a:p>
          <a:r>
            <a:rPr lang="es-ES" sz="1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CONSEJO SECTORIAL DE  BARRIO</a:t>
          </a:r>
          <a:endParaRPr lang="es-ES" sz="10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42BC39E-68DA-4FEC-8562-8E36A6296534}" type="parTrans" cxnId="{DE34DD5C-F13E-43BE-B16A-1CAABFA0F62C}">
      <dgm:prSet/>
      <dgm:spPr/>
      <dgm:t>
        <a:bodyPr/>
        <a:lstStyle/>
        <a:p>
          <a:endParaRPr lang="es-ES"/>
        </a:p>
      </dgm:t>
    </dgm:pt>
    <dgm:pt modelId="{1231C6B3-C2A0-4689-BEE5-C91C0A96E123}" type="sibTrans" cxnId="{DE34DD5C-F13E-43BE-B16A-1CAABFA0F62C}">
      <dgm:prSet/>
      <dgm:spPr/>
      <dgm:t>
        <a:bodyPr/>
        <a:lstStyle/>
        <a:p>
          <a:endParaRPr lang="es-ES"/>
        </a:p>
      </dgm:t>
    </dgm:pt>
    <dgm:pt modelId="{742EEE78-B0A9-4B83-9572-C5D29BB592E0}" type="pres">
      <dgm:prSet presAssocID="{EF48E54F-584E-455D-8264-1B214543413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80B491B-C687-4B97-9FEC-BE65A2BFF434}" type="pres">
      <dgm:prSet presAssocID="{EF48E54F-584E-455D-8264-1B214543413C}" presName="comp1" presStyleCnt="0"/>
      <dgm:spPr/>
      <dgm:t>
        <a:bodyPr/>
        <a:lstStyle/>
        <a:p>
          <a:endParaRPr lang="es-ES"/>
        </a:p>
      </dgm:t>
    </dgm:pt>
    <dgm:pt modelId="{18EDE818-16F2-4609-B4B4-3F08EE0767E9}" type="pres">
      <dgm:prSet presAssocID="{EF48E54F-584E-455D-8264-1B214543413C}" presName="circle1" presStyleLbl="node1" presStyleIdx="0" presStyleCnt="5"/>
      <dgm:spPr/>
      <dgm:t>
        <a:bodyPr/>
        <a:lstStyle/>
        <a:p>
          <a:endParaRPr lang="es-ES"/>
        </a:p>
      </dgm:t>
    </dgm:pt>
    <dgm:pt modelId="{685945E5-CF57-40A0-808E-9EEBC0CC6A60}" type="pres">
      <dgm:prSet presAssocID="{EF48E54F-584E-455D-8264-1B214543413C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0B264B5-8C7C-4732-A704-012258E19262}" type="pres">
      <dgm:prSet presAssocID="{EF48E54F-584E-455D-8264-1B214543413C}" presName="comp2" presStyleCnt="0"/>
      <dgm:spPr/>
      <dgm:t>
        <a:bodyPr/>
        <a:lstStyle/>
        <a:p>
          <a:endParaRPr lang="es-ES"/>
        </a:p>
      </dgm:t>
    </dgm:pt>
    <dgm:pt modelId="{741D0645-2B22-4351-866B-1D9B405ABC85}" type="pres">
      <dgm:prSet presAssocID="{EF48E54F-584E-455D-8264-1B214543413C}" presName="circle2" presStyleLbl="node1" presStyleIdx="1" presStyleCnt="5"/>
      <dgm:spPr/>
      <dgm:t>
        <a:bodyPr/>
        <a:lstStyle/>
        <a:p>
          <a:endParaRPr lang="es-ES"/>
        </a:p>
      </dgm:t>
    </dgm:pt>
    <dgm:pt modelId="{CDC2DEAF-8CC3-4BF0-BDDE-C6D55B7BB3B2}" type="pres">
      <dgm:prSet presAssocID="{EF48E54F-584E-455D-8264-1B214543413C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C3716CE-375D-4C49-8A64-9B889CFB52A0}" type="pres">
      <dgm:prSet presAssocID="{EF48E54F-584E-455D-8264-1B214543413C}" presName="comp3" presStyleCnt="0"/>
      <dgm:spPr/>
      <dgm:t>
        <a:bodyPr/>
        <a:lstStyle/>
        <a:p>
          <a:endParaRPr lang="es-ES"/>
        </a:p>
      </dgm:t>
    </dgm:pt>
    <dgm:pt modelId="{E300BD77-5693-4223-8138-EAB181E7F868}" type="pres">
      <dgm:prSet presAssocID="{EF48E54F-584E-455D-8264-1B214543413C}" presName="circle3" presStyleLbl="node1" presStyleIdx="2" presStyleCnt="5"/>
      <dgm:spPr/>
      <dgm:t>
        <a:bodyPr/>
        <a:lstStyle/>
        <a:p>
          <a:endParaRPr lang="es-ES"/>
        </a:p>
      </dgm:t>
    </dgm:pt>
    <dgm:pt modelId="{859F3848-0251-4716-AAD3-ED66C8C60995}" type="pres">
      <dgm:prSet presAssocID="{EF48E54F-584E-455D-8264-1B214543413C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F35B8E-60D0-47C7-8491-58D8FDFAC661}" type="pres">
      <dgm:prSet presAssocID="{EF48E54F-584E-455D-8264-1B214543413C}" presName="comp4" presStyleCnt="0"/>
      <dgm:spPr/>
      <dgm:t>
        <a:bodyPr/>
        <a:lstStyle/>
        <a:p>
          <a:endParaRPr lang="es-ES"/>
        </a:p>
      </dgm:t>
    </dgm:pt>
    <dgm:pt modelId="{7457265C-BA84-4A1B-8472-0D92CFA4619C}" type="pres">
      <dgm:prSet presAssocID="{EF48E54F-584E-455D-8264-1B214543413C}" presName="circle4" presStyleLbl="node1" presStyleIdx="3" presStyleCnt="5"/>
      <dgm:spPr/>
      <dgm:t>
        <a:bodyPr/>
        <a:lstStyle/>
        <a:p>
          <a:endParaRPr lang="es-ES"/>
        </a:p>
      </dgm:t>
    </dgm:pt>
    <dgm:pt modelId="{5BDC8B5B-0725-444A-8773-E9A578C8FD90}" type="pres">
      <dgm:prSet presAssocID="{EF48E54F-584E-455D-8264-1B214543413C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32ED47-100A-40C0-B2F2-913522D1B4A4}" type="pres">
      <dgm:prSet presAssocID="{EF48E54F-584E-455D-8264-1B214543413C}" presName="comp5" presStyleCnt="0"/>
      <dgm:spPr/>
      <dgm:t>
        <a:bodyPr/>
        <a:lstStyle/>
        <a:p>
          <a:endParaRPr lang="es-ES"/>
        </a:p>
      </dgm:t>
    </dgm:pt>
    <dgm:pt modelId="{BA8E6D30-8FE1-4411-937D-A9DCB4C2B092}" type="pres">
      <dgm:prSet presAssocID="{EF48E54F-584E-455D-8264-1B214543413C}" presName="circle5" presStyleLbl="node1" presStyleIdx="4" presStyleCnt="5" custLinFactNeighborX="3125" custLinFactNeighborY="1042"/>
      <dgm:spPr/>
      <dgm:t>
        <a:bodyPr/>
        <a:lstStyle/>
        <a:p>
          <a:endParaRPr lang="es-ES"/>
        </a:p>
      </dgm:t>
    </dgm:pt>
    <dgm:pt modelId="{8AF1FD22-CD8D-49EB-8A11-2C49CE270067}" type="pres">
      <dgm:prSet presAssocID="{EF48E54F-584E-455D-8264-1B214543413C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C24F304-3428-4566-8DB4-28BBA0D6A078}" type="presOf" srcId="{577ED1A2-4C97-4330-AF3C-48B97B4027C4}" destId="{CDC2DEAF-8CC3-4BF0-BDDE-C6D55B7BB3B2}" srcOrd="1" destOrd="0" presId="urn:microsoft.com/office/officeart/2005/8/layout/venn2"/>
    <dgm:cxn modelId="{A784A143-7541-441D-B8D7-D0E997A8754E}" type="presOf" srcId="{4F23CE9B-CADF-45AA-B88A-BA1BAFA26A55}" destId="{7457265C-BA84-4A1B-8472-0D92CFA4619C}" srcOrd="0" destOrd="0" presId="urn:microsoft.com/office/officeart/2005/8/layout/venn2"/>
    <dgm:cxn modelId="{710DF16D-B94B-42B8-908B-D5E87B8C303D}" srcId="{EF48E54F-584E-455D-8264-1B214543413C}" destId="{E7B05787-2696-4EE4-9423-8DE0BAC0BE06}" srcOrd="2" destOrd="0" parTransId="{1E8CA9B6-A570-4069-84C3-734950968B5B}" sibTransId="{EA4E1CEC-C6F7-47B8-8114-799A500FADC7}"/>
    <dgm:cxn modelId="{B45B1E9B-4CBD-466E-9835-9D6344219F26}" srcId="{EF48E54F-584E-455D-8264-1B214543413C}" destId="{5A518931-1C25-4411-B99B-811B08CE14E0}" srcOrd="0" destOrd="0" parTransId="{62CED9EC-A4D0-4731-A861-E1BCB11B7494}" sibTransId="{8AA3B827-A5DA-4610-A9B1-DA4F56D377CF}"/>
    <dgm:cxn modelId="{92BB3E2E-D9DB-477B-9E58-CE4988F6877C}" type="presOf" srcId="{B26DAC7F-E037-4BDE-9619-8180D3BED6B8}" destId="{BA8E6D30-8FE1-4411-937D-A9DCB4C2B092}" srcOrd="0" destOrd="0" presId="urn:microsoft.com/office/officeart/2005/8/layout/venn2"/>
    <dgm:cxn modelId="{DE536E6A-BED5-4F72-A591-CE52A24FCF58}" type="presOf" srcId="{B26DAC7F-E037-4BDE-9619-8180D3BED6B8}" destId="{8AF1FD22-CD8D-49EB-8A11-2C49CE270067}" srcOrd="1" destOrd="0" presId="urn:microsoft.com/office/officeart/2005/8/layout/venn2"/>
    <dgm:cxn modelId="{8EEADDDF-CD97-410C-945E-E75AE93CC34F}" type="presOf" srcId="{EF48E54F-584E-455D-8264-1B214543413C}" destId="{742EEE78-B0A9-4B83-9572-C5D29BB592E0}" srcOrd="0" destOrd="0" presId="urn:microsoft.com/office/officeart/2005/8/layout/venn2"/>
    <dgm:cxn modelId="{2942AEFB-3498-4AD5-8A04-4F81228B4770}" type="presOf" srcId="{577ED1A2-4C97-4330-AF3C-48B97B4027C4}" destId="{741D0645-2B22-4351-866B-1D9B405ABC85}" srcOrd="0" destOrd="0" presId="urn:microsoft.com/office/officeart/2005/8/layout/venn2"/>
    <dgm:cxn modelId="{5AF89131-27E2-4624-9437-6F43512DA045}" type="presOf" srcId="{4F23CE9B-CADF-45AA-B88A-BA1BAFA26A55}" destId="{5BDC8B5B-0725-444A-8773-E9A578C8FD90}" srcOrd="1" destOrd="0" presId="urn:microsoft.com/office/officeart/2005/8/layout/venn2"/>
    <dgm:cxn modelId="{DE34DD5C-F13E-43BE-B16A-1CAABFA0F62C}" srcId="{EF48E54F-584E-455D-8264-1B214543413C}" destId="{4F23CE9B-CADF-45AA-B88A-BA1BAFA26A55}" srcOrd="3" destOrd="0" parTransId="{C42BC39E-68DA-4FEC-8562-8E36A6296534}" sibTransId="{1231C6B3-C2A0-4689-BEE5-C91C0A96E123}"/>
    <dgm:cxn modelId="{2D514BB1-4171-4854-954D-E51963A2EC36}" srcId="{EF48E54F-584E-455D-8264-1B214543413C}" destId="{577ED1A2-4C97-4330-AF3C-48B97B4027C4}" srcOrd="1" destOrd="0" parTransId="{54FE9F74-4092-48DB-BF59-D99D95A973BE}" sibTransId="{CB37C939-34EC-4ABC-8787-E07B32EF5FA0}"/>
    <dgm:cxn modelId="{1E0EEA9E-B027-4D73-BE12-C37D34AFC856}" type="presOf" srcId="{5A518931-1C25-4411-B99B-811B08CE14E0}" destId="{685945E5-CF57-40A0-808E-9EEBC0CC6A60}" srcOrd="1" destOrd="0" presId="urn:microsoft.com/office/officeart/2005/8/layout/venn2"/>
    <dgm:cxn modelId="{DE982042-A058-4C89-8A20-16BECEE5D3D9}" type="presOf" srcId="{E7B05787-2696-4EE4-9423-8DE0BAC0BE06}" destId="{859F3848-0251-4716-AAD3-ED66C8C60995}" srcOrd="1" destOrd="0" presId="urn:microsoft.com/office/officeart/2005/8/layout/venn2"/>
    <dgm:cxn modelId="{A4B64B42-956C-4B9E-9036-5CD6693E7143}" srcId="{EF48E54F-584E-455D-8264-1B214543413C}" destId="{B26DAC7F-E037-4BDE-9619-8180D3BED6B8}" srcOrd="4" destOrd="0" parTransId="{5C7902F6-053E-41F9-81C4-5B743718EC7F}" sibTransId="{3FDD1BA9-6BB4-4C05-B2F9-E46C5D6520B5}"/>
    <dgm:cxn modelId="{4D848630-4A57-454B-B8CC-48DB17B20FEC}" type="presOf" srcId="{E7B05787-2696-4EE4-9423-8DE0BAC0BE06}" destId="{E300BD77-5693-4223-8138-EAB181E7F868}" srcOrd="0" destOrd="0" presId="urn:microsoft.com/office/officeart/2005/8/layout/venn2"/>
    <dgm:cxn modelId="{515F895A-B7EA-47D5-9791-578DE5C14052}" type="presOf" srcId="{5A518931-1C25-4411-B99B-811B08CE14E0}" destId="{18EDE818-16F2-4609-B4B4-3F08EE0767E9}" srcOrd="0" destOrd="0" presId="urn:microsoft.com/office/officeart/2005/8/layout/venn2"/>
    <dgm:cxn modelId="{CBC64098-6A37-4167-AEA1-4F819ABFA7D7}" type="presParOf" srcId="{742EEE78-B0A9-4B83-9572-C5D29BB592E0}" destId="{780B491B-C687-4B97-9FEC-BE65A2BFF434}" srcOrd="0" destOrd="0" presId="urn:microsoft.com/office/officeart/2005/8/layout/venn2"/>
    <dgm:cxn modelId="{C68B2096-4EEF-4F27-AB94-1D05EA11537E}" type="presParOf" srcId="{780B491B-C687-4B97-9FEC-BE65A2BFF434}" destId="{18EDE818-16F2-4609-B4B4-3F08EE0767E9}" srcOrd="0" destOrd="0" presId="urn:microsoft.com/office/officeart/2005/8/layout/venn2"/>
    <dgm:cxn modelId="{533D40B0-C95F-494B-8627-7B6F86347BEC}" type="presParOf" srcId="{780B491B-C687-4B97-9FEC-BE65A2BFF434}" destId="{685945E5-CF57-40A0-808E-9EEBC0CC6A60}" srcOrd="1" destOrd="0" presId="urn:microsoft.com/office/officeart/2005/8/layout/venn2"/>
    <dgm:cxn modelId="{08695F66-1BD2-4C6D-982B-B2798327CBAC}" type="presParOf" srcId="{742EEE78-B0A9-4B83-9572-C5D29BB592E0}" destId="{00B264B5-8C7C-4732-A704-012258E19262}" srcOrd="1" destOrd="0" presId="urn:microsoft.com/office/officeart/2005/8/layout/venn2"/>
    <dgm:cxn modelId="{E1F32A8A-0F6B-4957-8173-3179351032A3}" type="presParOf" srcId="{00B264B5-8C7C-4732-A704-012258E19262}" destId="{741D0645-2B22-4351-866B-1D9B405ABC85}" srcOrd="0" destOrd="0" presId="urn:microsoft.com/office/officeart/2005/8/layout/venn2"/>
    <dgm:cxn modelId="{1C2ADF3E-AC6D-4E6F-85EC-E44568FBB4F6}" type="presParOf" srcId="{00B264B5-8C7C-4732-A704-012258E19262}" destId="{CDC2DEAF-8CC3-4BF0-BDDE-C6D55B7BB3B2}" srcOrd="1" destOrd="0" presId="urn:microsoft.com/office/officeart/2005/8/layout/venn2"/>
    <dgm:cxn modelId="{467A462C-09E2-4DBB-9815-161812A5B646}" type="presParOf" srcId="{742EEE78-B0A9-4B83-9572-C5D29BB592E0}" destId="{CC3716CE-375D-4C49-8A64-9B889CFB52A0}" srcOrd="2" destOrd="0" presId="urn:microsoft.com/office/officeart/2005/8/layout/venn2"/>
    <dgm:cxn modelId="{0589155A-B79A-4532-920C-39ED5FDB2430}" type="presParOf" srcId="{CC3716CE-375D-4C49-8A64-9B889CFB52A0}" destId="{E300BD77-5693-4223-8138-EAB181E7F868}" srcOrd="0" destOrd="0" presId="urn:microsoft.com/office/officeart/2005/8/layout/venn2"/>
    <dgm:cxn modelId="{B64CDCE4-0248-4E95-964C-5D16F3046F2D}" type="presParOf" srcId="{CC3716CE-375D-4C49-8A64-9B889CFB52A0}" destId="{859F3848-0251-4716-AAD3-ED66C8C60995}" srcOrd="1" destOrd="0" presId="urn:microsoft.com/office/officeart/2005/8/layout/venn2"/>
    <dgm:cxn modelId="{C34A409E-1D4E-4B2C-A8E7-DB306BEF1880}" type="presParOf" srcId="{742EEE78-B0A9-4B83-9572-C5D29BB592E0}" destId="{2AF35B8E-60D0-47C7-8491-58D8FDFAC661}" srcOrd="3" destOrd="0" presId="urn:microsoft.com/office/officeart/2005/8/layout/venn2"/>
    <dgm:cxn modelId="{7441DE4E-32A0-4019-A0AA-C6047EA729AC}" type="presParOf" srcId="{2AF35B8E-60D0-47C7-8491-58D8FDFAC661}" destId="{7457265C-BA84-4A1B-8472-0D92CFA4619C}" srcOrd="0" destOrd="0" presId="urn:microsoft.com/office/officeart/2005/8/layout/venn2"/>
    <dgm:cxn modelId="{5273BD89-92FA-4D74-A031-FE90E6255573}" type="presParOf" srcId="{2AF35B8E-60D0-47C7-8491-58D8FDFAC661}" destId="{5BDC8B5B-0725-444A-8773-E9A578C8FD90}" srcOrd="1" destOrd="0" presId="urn:microsoft.com/office/officeart/2005/8/layout/venn2"/>
    <dgm:cxn modelId="{C91E897D-B3DD-4C02-AB2D-918B2BCA3DDE}" type="presParOf" srcId="{742EEE78-B0A9-4B83-9572-C5D29BB592E0}" destId="{0432ED47-100A-40C0-B2F2-913522D1B4A4}" srcOrd="4" destOrd="0" presId="urn:microsoft.com/office/officeart/2005/8/layout/venn2"/>
    <dgm:cxn modelId="{DE16B51E-4735-4743-9BA1-E88ED3EFC4D7}" type="presParOf" srcId="{0432ED47-100A-40C0-B2F2-913522D1B4A4}" destId="{BA8E6D30-8FE1-4411-937D-A9DCB4C2B092}" srcOrd="0" destOrd="0" presId="urn:microsoft.com/office/officeart/2005/8/layout/venn2"/>
    <dgm:cxn modelId="{6AF9424B-AA6A-4C2F-9E1B-9BF0EE821796}" type="presParOf" srcId="{0432ED47-100A-40C0-B2F2-913522D1B4A4}" destId="{8AF1FD22-CD8D-49EB-8A11-2C49CE270067}" srcOrd="1" destOrd="0" presId="urn:microsoft.com/office/officeart/2005/8/layout/venn2"/>
  </dgm:cxnLst>
  <dgm:bg>
    <a:noFill/>
  </dgm:bg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E086561-89EB-41C7-A5A3-8FF45242ADF4}" type="doc">
      <dgm:prSet loTypeId="urn:microsoft.com/office/officeart/2005/8/layout/targe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9E8DC2A-C7C2-484C-9297-03D687E6C4A1}">
      <dgm:prSet phldrT="[Texto]"/>
      <dgm:spPr/>
      <dgm:t>
        <a:bodyPr/>
        <a:lstStyle/>
        <a:p>
          <a:r>
            <a:rPr lang="es-ES" dirty="0" smtClean="0"/>
            <a:t>AYUNTAMIENTOS</a:t>
          </a:r>
          <a:endParaRPr lang="es-ES" dirty="0"/>
        </a:p>
      </dgm:t>
    </dgm:pt>
    <dgm:pt modelId="{2389DA07-FAD5-4788-A468-B1DFFA6A1581}" type="parTrans" cxnId="{4C8F9000-B8AE-4AE9-B2F5-E826A0FF85CA}">
      <dgm:prSet/>
      <dgm:spPr/>
      <dgm:t>
        <a:bodyPr/>
        <a:lstStyle/>
        <a:p>
          <a:endParaRPr lang="es-ES"/>
        </a:p>
      </dgm:t>
    </dgm:pt>
    <dgm:pt modelId="{55704DB2-70B6-4B49-B0DC-0EBB9A44A9AC}" type="sibTrans" cxnId="{4C8F9000-B8AE-4AE9-B2F5-E826A0FF85CA}">
      <dgm:prSet/>
      <dgm:spPr/>
      <dgm:t>
        <a:bodyPr/>
        <a:lstStyle/>
        <a:p>
          <a:endParaRPr lang="es-ES"/>
        </a:p>
      </dgm:t>
    </dgm:pt>
    <dgm:pt modelId="{ABC0679D-1876-459C-8616-E8A44069C347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DON BENITO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CD896773-9EAE-41A3-9C5D-B4581055CA1F}" type="parTrans" cxnId="{ABDF4785-C1AD-47E2-B6C3-09AED4E67708}">
      <dgm:prSet/>
      <dgm:spPr/>
      <dgm:t>
        <a:bodyPr/>
        <a:lstStyle/>
        <a:p>
          <a:endParaRPr lang="es-ES"/>
        </a:p>
      </dgm:t>
    </dgm:pt>
    <dgm:pt modelId="{E9F73D3A-9E0A-417F-A038-2B7F442C0B8E}" type="sibTrans" cxnId="{ABDF4785-C1AD-47E2-B6C3-09AED4E67708}">
      <dgm:prSet/>
      <dgm:spPr/>
      <dgm:t>
        <a:bodyPr/>
        <a:lstStyle/>
        <a:p>
          <a:endParaRPr lang="es-ES"/>
        </a:p>
      </dgm:t>
    </dgm:pt>
    <dgm:pt modelId="{476714A5-3293-4066-B4A0-C426BA8A8105}">
      <dgm:prSet phldrT="[Texto]"/>
      <dgm:spPr/>
      <dgm:t>
        <a:bodyPr/>
        <a:lstStyle/>
        <a:p>
          <a:r>
            <a:rPr lang="es-ES" dirty="0" smtClean="0"/>
            <a:t>ASOCIACIONES</a:t>
          </a:r>
          <a:endParaRPr lang="es-ES" dirty="0"/>
        </a:p>
      </dgm:t>
    </dgm:pt>
    <dgm:pt modelId="{9C36D840-18F5-44C2-B295-A0AD1E5EAE82}" type="parTrans" cxnId="{9AC6D0E8-EDB7-4EF5-9B0F-8666A2FEA07E}">
      <dgm:prSet/>
      <dgm:spPr/>
      <dgm:t>
        <a:bodyPr/>
        <a:lstStyle/>
        <a:p>
          <a:endParaRPr lang="es-ES"/>
        </a:p>
      </dgm:t>
    </dgm:pt>
    <dgm:pt modelId="{1ECBEEDA-43EA-4893-9014-A12BD45D2723}" type="sibTrans" cxnId="{9AC6D0E8-EDB7-4EF5-9B0F-8666A2FEA07E}">
      <dgm:prSet/>
      <dgm:spPr/>
      <dgm:t>
        <a:bodyPr/>
        <a:lstStyle/>
        <a:p>
          <a:endParaRPr lang="es-ES"/>
        </a:p>
      </dgm:t>
    </dgm:pt>
    <dgm:pt modelId="{9D029AC1-BBFB-419E-94F3-1037DAC0D380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ALBURQUERQUE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CCFD71DF-6761-4BA6-AA01-FFA1A4510358}" type="parTrans" cxnId="{9E387F35-D318-48CA-91F8-25F7F830B902}">
      <dgm:prSet/>
      <dgm:spPr/>
      <dgm:t>
        <a:bodyPr/>
        <a:lstStyle/>
        <a:p>
          <a:endParaRPr lang="es-ES"/>
        </a:p>
      </dgm:t>
    </dgm:pt>
    <dgm:pt modelId="{BC5C6E87-2DC8-4A8E-8A39-FD6D4DDE7D99}" type="sibTrans" cxnId="{9E387F35-D318-48CA-91F8-25F7F830B902}">
      <dgm:prSet/>
      <dgm:spPr/>
      <dgm:t>
        <a:bodyPr/>
        <a:lstStyle/>
        <a:p>
          <a:endParaRPr lang="es-ES"/>
        </a:p>
      </dgm:t>
    </dgm:pt>
    <dgm:pt modelId="{EA6BE663-9D2C-418B-9827-9A22A078130F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HINJOSA DEL VALLE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BCB73DF9-03C6-4FBF-A9AB-4824BF2FC20D}" type="parTrans" cxnId="{FD560119-D5D8-4387-B700-4CAC367368A2}">
      <dgm:prSet/>
      <dgm:spPr/>
      <dgm:t>
        <a:bodyPr/>
        <a:lstStyle/>
        <a:p>
          <a:endParaRPr lang="es-ES"/>
        </a:p>
      </dgm:t>
    </dgm:pt>
    <dgm:pt modelId="{3DD05288-89EC-44EE-B73F-E15A7FC1681A}" type="sibTrans" cxnId="{FD560119-D5D8-4387-B700-4CAC367368A2}">
      <dgm:prSet/>
      <dgm:spPr/>
      <dgm:t>
        <a:bodyPr/>
        <a:lstStyle/>
        <a:p>
          <a:endParaRPr lang="es-ES"/>
        </a:p>
      </dgm:t>
    </dgm:pt>
    <dgm:pt modelId="{647886FA-9C75-4B59-9F4A-A6B4E780B5BA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CASATEJADA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2E69FD7C-F6D7-42A8-B35B-F8DCAD6A1ECC}" type="parTrans" cxnId="{C114BEE1-2C64-46D5-B6F5-71AA4EB73F98}">
      <dgm:prSet/>
      <dgm:spPr/>
      <dgm:t>
        <a:bodyPr/>
        <a:lstStyle/>
        <a:p>
          <a:endParaRPr lang="es-ES"/>
        </a:p>
      </dgm:t>
    </dgm:pt>
    <dgm:pt modelId="{0834DA5C-2CBA-49EC-BF7D-0175974ACC7D}" type="sibTrans" cxnId="{C114BEE1-2C64-46D5-B6F5-71AA4EB73F98}">
      <dgm:prSet/>
      <dgm:spPr/>
      <dgm:t>
        <a:bodyPr/>
        <a:lstStyle/>
        <a:p>
          <a:endParaRPr lang="es-ES"/>
        </a:p>
      </dgm:t>
    </dgm:pt>
    <dgm:pt modelId="{D8452FF5-9387-4D88-BA7F-C601CD3AB755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SAUCEDILLA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CEE9D85A-E48B-4247-B8E1-7B9C17AB30A9}" type="parTrans" cxnId="{16CB9D6A-AF72-46F2-A0BC-9CA5DDE55774}">
      <dgm:prSet/>
      <dgm:spPr/>
      <dgm:t>
        <a:bodyPr/>
        <a:lstStyle/>
        <a:p>
          <a:endParaRPr lang="es-ES"/>
        </a:p>
      </dgm:t>
    </dgm:pt>
    <dgm:pt modelId="{71F089F5-40A9-4F54-BEBA-F2EA5E8DA3E7}" type="sibTrans" cxnId="{16CB9D6A-AF72-46F2-A0BC-9CA5DDE55774}">
      <dgm:prSet/>
      <dgm:spPr/>
      <dgm:t>
        <a:bodyPr/>
        <a:lstStyle/>
        <a:p>
          <a:endParaRPr lang="es-ES"/>
        </a:p>
      </dgm:t>
    </dgm:pt>
    <dgm:pt modelId="{FB56D9A7-E02E-485D-94DE-E5AC6A30F34E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ROMANGORDO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4141E883-85B0-4F12-A760-F1B16A19B847}" type="parTrans" cxnId="{FA2E5580-6176-46DE-B3FD-7B72F70EFCA3}">
      <dgm:prSet/>
      <dgm:spPr/>
      <dgm:t>
        <a:bodyPr/>
        <a:lstStyle/>
        <a:p>
          <a:endParaRPr lang="es-ES"/>
        </a:p>
      </dgm:t>
    </dgm:pt>
    <dgm:pt modelId="{CDCD7C9E-9C20-454A-985A-3CD84E920008}" type="sibTrans" cxnId="{FA2E5580-6176-46DE-B3FD-7B72F70EFCA3}">
      <dgm:prSet/>
      <dgm:spPr/>
      <dgm:t>
        <a:bodyPr/>
        <a:lstStyle/>
        <a:p>
          <a:endParaRPr lang="es-ES"/>
        </a:p>
      </dgm:t>
    </dgm:pt>
    <dgm:pt modelId="{845AC3FB-F144-4205-8B48-519B929EF254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ASOCIACIÓN DE PORTIVA CULTURAL BRUNETE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D5014D89-5BE4-4F9C-A8C8-840BDEE0EFFE}" type="parTrans" cxnId="{3B6888B2-6FA5-4052-97D0-C3DD6C37E539}">
      <dgm:prSet/>
      <dgm:spPr/>
      <dgm:t>
        <a:bodyPr/>
        <a:lstStyle/>
        <a:p>
          <a:endParaRPr lang="es-ES"/>
        </a:p>
      </dgm:t>
    </dgm:pt>
    <dgm:pt modelId="{D36EA24C-85B3-4825-A0A1-E196E3A89EA7}" type="sibTrans" cxnId="{3B6888B2-6FA5-4052-97D0-C3DD6C37E539}">
      <dgm:prSet/>
      <dgm:spPr/>
      <dgm:t>
        <a:bodyPr/>
        <a:lstStyle/>
        <a:p>
          <a:endParaRPr lang="es-ES"/>
        </a:p>
      </dgm:t>
    </dgm:pt>
    <dgm:pt modelId="{B47D8FA4-3AC0-4ED5-8745-947E5D348ED2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ASOCIACIÓN DE CICLISTAS JUYMAR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A12BA9F7-9795-4FD5-B1A6-81ED7681846A}" type="parTrans" cxnId="{3165E0DD-81D9-4213-9537-370669805DC2}">
      <dgm:prSet/>
      <dgm:spPr/>
      <dgm:t>
        <a:bodyPr/>
        <a:lstStyle/>
        <a:p>
          <a:endParaRPr lang="es-ES"/>
        </a:p>
      </dgm:t>
    </dgm:pt>
    <dgm:pt modelId="{E6B28E94-00EE-44BB-9920-735CAB9EB3E1}" type="sibTrans" cxnId="{3165E0DD-81D9-4213-9537-370669805DC2}">
      <dgm:prSet/>
      <dgm:spPr/>
      <dgm:t>
        <a:bodyPr/>
        <a:lstStyle/>
        <a:p>
          <a:endParaRPr lang="es-ES"/>
        </a:p>
      </dgm:t>
    </dgm:pt>
    <dgm:pt modelId="{F20DF73C-8A80-4539-BDCC-FC4B3AC96E93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ASOCIACIÓN DE VECINOS NUEVO PERALES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D36D30BA-4F47-4852-A1D5-930E2DED1C2D}" type="parTrans" cxnId="{4D24F05E-9671-4D12-9613-506F0D1D5B74}">
      <dgm:prSet/>
      <dgm:spPr/>
      <dgm:t>
        <a:bodyPr/>
        <a:lstStyle/>
        <a:p>
          <a:endParaRPr lang="es-ES"/>
        </a:p>
      </dgm:t>
    </dgm:pt>
    <dgm:pt modelId="{F6F1222C-1250-47C7-A581-67CCA8272306}" type="sibTrans" cxnId="{4D24F05E-9671-4D12-9613-506F0D1D5B74}">
      <dgm:prSet/>
      <dgm:spPr/>
      <dgm:t>
        <a:bodyPr/>
        <a:lstStyle/>
        <a:p>
          <a:endParaRPr lang="es-ES"/>
        </a:p>
      </dgm:t>
    </dgm:pt>
    <dgm:pt modelId="{53A2D5A9-5581-4E3E-BDCB-AA75ABC00EA8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AVIDA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1ABAE96B-ADA0-4ABE-8FAC-FEAE15A81F3C}" type="parTrans" cxnId="{4628BA36-EAC2-4F15-8CF7-7E0B82A33CBC}">
      <dgm:prSet/>
      <dgm:spPr/>
      <dgm:t>
        <a:bodyPr/>
        <a:lstStyle/>
        <a:p>
          <a:endParaRPr lang="es-ES"/>
        </a:p>
      </dgm:t>
    </dgm:pt>
    <dgm:pt modelId="{08120541-8782-4D8C-BE58-3BEB12D8921A}" type="sibTrans" cxnId="{4628BA36-EAC2-4F15-8CF7-7E0B82A33CBC}">
      <dgm:prSet/>
      <dgm:spPr/>
      <dgm:t>
        <a:bodyPr/>
        <a:lstStyle/>
        <a:p>
          <a:endParaRPr lang="es-ES"/>
        </a:p>
      </dgm:t>
    </dgm:pt>
    <dgm:pt modelId="{4DDB6E51-0B97-4229-962B-371495764006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ASOCIACIÓN DE VECINOS ALHÓNDIGA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F6590DFA-DC30-4FA7-97F0-3CCB36798FBD}" type="parTrans" cxnId="{BBBCE7A6-0240-4A80-AB03-F8CA6BE7DFBE}">
      <dgm:prSet/>
      <dgm:spPr/>
      <dgm:t>
        <a:bodyPr/>
        <a:lstStyle/>
        <a:p>
          <a:endParaRPr lang="es-ES"/>
        </a:p>
      </dgm:t>
    </dgm:pt>
    <dgm:pt modelId="{C71743B8-5B9D-4F8A-B7B8-ACEE7578F1AB}" type="sibTrans" cxnId="{BBBCE7A6-0240-4A80-AB03-F8CA6BE7DFBE}">
      <dgm:prSet/>
      <dgm:spPr/>
      <dgm:t>
        <a:bodyPr/>
        <a:lstStyle/>
        <a:p>
          <a:endParaRPr lang="es-ES"/>
        </a:p>
      </dgm:t>
    </dgm:pt>
    <dgm:pt modelId="{FC3CF0BA-CB53-4EEC-9776-EC0119391624}">
      <dgm:prSet phldrT="[Texto]"/>
      <dgm:spPr/>
      <dgm:t>
        <a:bodyPr/>
        <a:lstStyle/>
        <a:p>
          <a:endParaRPr lang="es-ES" dirty="0"/>
        </a:p>
      </dgm:t>
    </dgm:pt>
    <dgm:pt modelId="{51BDB69A-F3D1-444F-A7AC-8ED7FB4B003C}" type="parTrans" cxnId="{C66FA89D-BF9E-41AD-8DE3-C0A5E143E5E8}">
      <dgm:prSet/>
      <dgm:spPr/>
      <dgm:t>
        <a:bodyPr/>
        <a:lstStyle/>
        <a:p>
          <a:endParaRPr lang="es-ES"/>
        </a:p>
      </dgm:t>
    </dgm:pt>
    <dgm:pt modelId="{7230F2E9-99B3-47DA-B216-4C044423853B}" type="sibTrans" cxnId="{C66FA89D-BF9E-41AD-8DE3-C0A5E143E5E8}">
      <dgm:prSet/>
      <dgm:spPr/>
      <dgm:t>
        <a:bodyPr/>
        <a:lstStyle/>
        <a:p>
          <a:endParaRPr lang="es-ES"/>
        </a:p>
      </dgm:t>
    </dgm:pt>
    <dgm:pt modelId="{0E262CC4-C071-4B84-8B8F-72792D541FF1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CLUB DE ATLETISMO ARTYNEÓN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7075BE95-CBEE-4DFA-A018-FD0B8996BEF8}" type="parTrans" cxnId="{21768FBB-82FF-41BF-804C-EEB9F26B950C}">
      <dgm:prSet/>
      <dgm:spPr/>
      <dgm:t>
        <a:bodyPr/>
        <a:lstStyle/>
        <a:p>
          <a:endParaRPr lang="es-ES"/>
        </a:p>
      </dgm:t>
    </dgm:pt>
    <dgm:pt modelId="{2F61C958-3166-4606-9D73-D6A8F91B43DB}" type="sibTrans" cxnId="{21768FBB-82FF-41BF-804C-EEB9F26B950C}">
      <dgm:prSet/>
      <dgm:spPr/>
      <dgm:t>
        <a:bodyPr/>
        <a:lstStyle/>
        <a:p>
          <a:endParaRPr lang="es-ES"/>
        </a:p>
      </dgm:t>
    </dgm:pt>
    <dgm:pt modelId="{3FC9238C-60CD-40A5-B2AB-3F24AC6ADA0E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AGRUPACIÓN DE MAYORES ERICSSON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776CC9F5-8FD9-4360-83DD-D4BC3EF2B4A5}" type="parTrans" cxnId="{0CA3667B-2785-4619-B44D-8ACF6849FFB9}">
      <dgm:prSet/>
      <dgm:spPr/>
      <dgm:t>
        <a:bodyPr/>
        <a:lstStyle/>
        <a:p>
          <a:endParaRPr lang="es-ES"/>
        </a:p>
      </dgm:t>
    </dgm:pt>
    <dgm:pt modelId="{F21696DC-474A-4331-B50C-1FD59B345DCC}" type="sibTrans" cxnId="{0CA3667B-2785-4619-B44D-8ACF6849FFB9}">
      <dgm:prSet/>
      <dgm:spPr/>
      <dgm:t>
        <a:bodyPr/>
        <a:lstStyle/>
        <a:p>
          <a:endParaRPr lang="es-ES"/>
        </a:p>
      </dgm:t>
    </dgm:pt>
    <dgm:pt modelId="{9DF3CD68-DFF1-48C0-AB57-750CA889AAF2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ASOCIACIÓN DE PINTORES Y ARTISTAS “LA CARPA”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98085299-A788-4267-9C99-427F34E2FC92}" type="parTrans" cxnId="{3D2C0292-F6C7-4FF2-9A65-F3983FB4FFDB}">
      <dgm:prSet/>
      <dgm:spPr/>
    </dgm:pt>
    <dgm:pt modelId="{A615377A-5766-4C37-A00E-CB3D2CE66A71}" type="sibTrans" cxnId="{3D2C0292-F6C7-4FF2-9A65-F3983FB4FFDB}">
      <dgm:prSet/>
      <dgm:spPr/>
    </dgm:pt>
    <dgm:pt modelId="{ADCF3C6F-75A1-468C-9C85-72BAB7CAF3C7}" type="pres">
      <dgm:prSet presAssocID="{BE086561-89EB-41C7-A5A3-8FF45242ADF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A6F24C5-62BF-4C9E-AA0E-AB196B1EC82A}" type="pres">
      <dgm:prSet presAssocID="{79E8DC2A-C7C2-484C-9297-03D687E6C4A1}" presName="circle1" presStyleLbl="node1" presStyleIdx="0" presStyleCnt="2"/>
      <dgm:spPr>
        <a:solidFill>
          <a:srgbClr val="0070C0"/>
        </a:solidFill>
      </dgm:spPr>
      <dgm:t>
        <a:bodyPr/>
        <a:lstStyle/>
        <a:p>
          <a:endParaRPr lang="es-ES"/>
        </a:p>
      </dgm:t>
    </dgm:pt>
    <dgm:pt modelId="{53D6EDCA-F13B-452E-9A98-1F4F6A5F1A55}" type="pres">
      <dgm:prSet presAssocID="{79E8DC2A-C7C2-484C-9297-03D687E6C4A1}" presName="space" presStyleCnt="0"/>
      <dgm:spPr/>
    </dgm:pt>
    <dgm:pt modelId="{A8827CB5-7FF8-452D-944C-344E48216855}" type="pres">
      <dgm:prSet presAssocID="{79E8DC2A-C7C2-484C-9297-03D687E6C4A1}" presName="rect1" presStyleLbl="alignAcc1" presStyleIdx="0" presStyleCnt="2"/>
      <dgm:spPr/>
      <dgm:t>
        <a:bodyPr/>
        <a:lstStyle/>
        <a:p>
          <a:endParaRPr lang="es-ES"/>
        </a:p>
      </dgm:t>
    </dgm:pt>
    <dgm:pt modelId="{00537090-6718-40CE-A0ED-D63BAD4A0D2B}" type="pres">
      <dgm:prSet presAssocID="{476714A5-3293-4066-B4A0-C426BA8A8105}" presName="vertSpace2" presStyleLbl="node1" presStyleIdx="0" presStyleCnt="2"/>
      <dgm:spPr/>
    </dgm:pt>
    <dgm:pt modelId="{7B1F747D-D9D4-418E-B8E9-6C84AEFD38AC}" type="pres">
      <dgm:prSet presAssocID="{476714A5-3293-4066-B4A0-C426BA8A8105}" presName="circle2" presStyleLbl="node1" presStyleIdx="1" presStyleCnt="2"/>
      <dgm:spPr>
        <a:solidFill>
          <a:srgbClr val="00CCFF"/>
        </a:solidFill>
      </dgm:spPr>
      <dgm:t>
        <a:bodyPr/>
        <a:lstStyle/>
        <a:p>
          <a:endParaRPr lang="es-ES"/>
        </a:p>
      </dgm:t>
    </dgm:pt>
    <dgm:pt modelId="{AA5150FD-7264-45F5-A17D-1F003CEDBE66}" type="pres">
      <dgm:prSet presAssocID="{476714A5-3293-4066-B4A0-C426BA8A8105}" presName="rect2" presStyleLbl="alignAcc1" presStyleIdx="1" presStyleCnt="2"/>
      <dgm:spPr/>
      <dgm:t>
        <a:bodyPr/>
        <a:lstStyle/>
        <a:p>
          <a:endParaRPr lang="es-ES"/>
        </a:p>
      </dgm:t>
    </dgm:pt>
    <dgm:pt modelId="{C0D2D8EE-C27F-400E-8A0B-037F835AEE62}" type="pres">
      <dgm:prSet presAssocID="{79E8DC2A-C7C2-484C-9297-03D687E6C4A1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913949-42E4-41FA-85E5-A25B7B21C929}" type="pres">
      <dgm:prSet presAssocID="{79E8DC2A-C7C2-484C-9297-03D687E6C4A1}" presName="rect1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A58C54-AF96-4DDD-BA34-7FDEA13D0E97}" type="pres">
      <dgm:prSet presAssocID="{476714A5-3293-4066-B4A0-C426BA8A8105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4ABF893-7F53-4E33-A135-2C99EDD44633}" type="pres">
      <dgm:prSet presAssocID="{476714A5-3293-4066-B4A0-C426BA8A8105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B30DC98-3A38-481F-85AD-2FBB7D8373EC}" type="presOf" srcId="{9DF3CD68-DFF1-48C0-AB57-750CA889AAF2}" destId="{64ABF893-7F53-4E33-A135-2C99EDD44633}" srcOrd="0" destOrd="5" presId="urn:microsoft.com/office/officeart/2005/8/layout/target3"/>
    <dgm:cxn modelId="{FA2E5580-6176-46DE-B3FD-7B72F70EFCA3}" srcId="{79E8DC2A-C7C2-484C-9297-03D687E6C4A1}" destId="{FB56D9A7-E02E-485D-94DE-E5AC6A30F34E}" srcOrd="5" destOrd="0" parTransId="{4141E883-85B0-4F12-A760-F1B16A19B847}" sibTransId="{CDCD7C9E-9C20-454A-985A-3CD84E920008}"/>
    <dgm:cxn modelId="{9AC6D0E8-EDB7-4EF5-9B0F-8666A2FEA07E}" srcId="{BE086561-89EB-41C7-A5A3-8FF45242ADF4}" destId="{476714A5-3293-4066-B4A0-C426BA8A8105}" srcOrd="1" destOrd="0" parTransId="{9C36D840-18F5-44C2-B295-A0AD1E5EAE82}" sibTransId="{1ECBEEDA-43EA-4893-9014-A12BD45D2723}"/>
    <dgm:cxn modelId="{3B6888B2-6FA5-4052-97D0-C3DD6C37E539}" srcId="{476714A5-3293-4066-B4A0-C426BA8A8105}" destId="{845AC3FB-F144-4205-8B48-519B929EF254}" srcOrd="2" destOrd="0" parTransId="{D5014D89-5BE4-4F9C-A8C8-840BDEE0EFFE}" sibTransId="{D36EA24C-85B3-4825-A0A1-E196E3A89EA7}"/>
    <dgm:cxn modelId="{21768FBB-82FF-41BF-804C-EEB9F26B950C}" srcId="{476714A5-3293-4066-B4A0-C426BA8A8105}" destId="{0E262CC4-C071-4B84-8B8F-72792D541FF1}" srcOrd="1" destOrd="0" parTransId="{7075BE95-CBEE-4DFA-A018-FD0B8996BEF8}" sibTransId="{2F61C958-3166-4606-9D73-D6A8F91B43DB}"/>
    <dgm:cxn modelId="{8BBFE8F9-BABE-474F-B8F4-9DB9479E4535}" type="presOf" srcId="{EA6BE663-9D2C-418B-9827-9A22A078130F}" destId="{18913949-42E4-41FA-85E5-A25B7B21C929}" srcOrd="0" destOrd="2" presId="urn:microsoft.com/office/officeart/2005/8/layout/target3"/>
    <dgm:cxn modelId="{A046C2B2-26E4-4BDD-976C-1D00AE840BC3}" type="presOf" srcId="{476714A5-3293-4066-B4A0-C426BA8A8105}" destId="{74A58C54-AF96-4DDD-BA34-7FDEA13D0E97}" srcOrd="1" destOrd="0" presId="urn:microsoft.com/office/officeart/2005/8/layout/target3"/>
    <dgm:cxn modelId="{C114BEE1-2C64-46D5-B6F5-71AA4EB73F98}" srcId="{79E8DC2A-C7C2-484C-9297-03D687E6C4A1}" destId="{647886FA-9C75-4B59-9F4A-A6B4E780B5BA}" srcOrd="3" destOrd="0" parTransId="{2E69FD7C-F6D7-42A8-B35B-F8DCAD6A1ECC}" sibTransId="{0834DA5C-2CBA-49EC-BF7D-0175974ACC7D}"/>
    <dgm:cxn modelId="{9E387F35-D318-48CA-91F8-25F7F830B902}" srcId="{79E8DC2A-C7C2-484C-9297-03D687E6C4A1}" destId="{9D029AC1-BBFB-419E-94F3-1037DAC0D380}" srcOrd="1" destOrd="0" parTransId="{CCFD71DF-6761-4BA6-AA01-FFA1A4510358}" sibTransId="{BC5C6E87-2DC8-4A8E-8A39-FD6D4DDE7D99}"/>
    <dgm:cxn modelId="{16CB9D6A-AF72-46F2-A0BC-9CA5DDE55774}" srcId="{79E8DC2A-C7C2-484C-9297-03D687E6C4A1}" destId="{D8452FF5-9387-4D88-BA7F-C601CD3AB755}" srcOrd="4" destOrd="0" parTransId="{CEE9D85A-E48B-4247-B8E1-7B9C17AB30A9}" sibTransId="{71F089F5-40A9-4F54-BEBA-F2EA5E8DA3E7}"/>
    <dgm:cxn modelId="{EFAF0CF1-8465-4152-8E1D-F084B8542FB6}" type="presOf" srcId="{F20DF73C-8A80-4539-BDCC-FC4B3AC96E93}" destId="{64ABF893-7F53-4E33-A135-2C99EDD44633}" srcOrd="0" destOrd="4" presId="urn:microsoft.com/office/officeart/2005/8/layout/target3"/>
    <dgm:cxn modelId="{4C8F9000-B8AE-4AE9-B2F5-E826A0FF85CA}" srcId="{BE086561-89EB-41C7-A5A3-8FF45242ADF4}" destId="{79E8DC2A-C7C2-484C-9297-03D687E6C4A1}" srcOrd="0" destOrd="0" parTransId="{2389DA07-FAD5-4788-A468-B1DFFA6A1581}" sibTransId="{55704DB2-70B6-4B49-B0DC-0EBB9A44A9AC}"/>
    <dgm:cxn modelId="{6105EF02-E83C-4CBE-9D23-F978B3C24D2E}" type="presOf" srcId="{4DDB6E51-0B97-4229-962B-371495764006}" destId="{64ABF893-7F53-4E33-A135-2C99EDD44633}" srcOrd="0" destOrd="7" presId="urn:microsoft.com/office/officeart/2005/8/layout/target3"/>
    <dgm:cxn modelId="{3165E0DD-81D9-4213-9537-370669805DC2}" srcId="{476714A5-3293-4066-B4A0-C426BA8A8105}" destId="{B47D8FA4-3AC0-4ED5-8745-947E5D348ED2}" srcOrd="3" destOrd="0" parTransId="{A12BA9F7-9795-4FD5-B1A6-81ED7681846A}" sibTransId="{E6B28E94-00EE-44BB-9920-735CAB9EB3E1}"/>
    <dgm:cxn modelId="{0F6F45DB-8513-453E-B03D-B0F6FA5FD586}" type="presOf" srcId="{79E8DC2A-C7C2-484C-9297-03D687E6C4A1}" destId="{C0D2D8EE-C27F-400E-8A0B-037F835AEE62}" srcOrd="1" destOrd="0" presId="urn:microsoft.com/office/officeart/2005/8/layout/target3"/>
    <dgm:cxn modelId="{FF06475B-0CB5-457C-935A-9309BD5C882F}" type="presOf" srcId="{9D029AC1-BBFB-419E-94F3-1037DAC0D380}" destId="{18913949-42E4-41FA-85E5-A25B7B21C929}" srcOrd="0" destOrd="1" presId="urn:microsoft.com/office/officeart/2005/8/layout/target3"/>
    <dgm:cxn modelId="{1EDA60C1-DF70-4A6A-A640-36694AF85C5A}" type="presOf" srcId="{BE086561-89EB-41C7-A5A3-8FF45242ADF4}" destId="{ADCF3C6F-75A1-468C-9C85-72BAB7CAF3C7}" srcOrd="0" destOrd="0" presId="urn:microsoft.com/office/officeart/2005/8/layout/target3"/>
    <dgm:cxn modelId="{6C6C1B80-5A05-48B0-9041-E1DFFDEEF104}" type="presOf" srcId="{FC3CF0BA-CB53-4EEC-9776-EC0119391624}" destId="{64ABF893-7F53-4E33-A135-2C99EDD44633}" srcOrd="0" destOrd="0" presId="urn:microsoft.com/office/officeart/2005/8/layout/target3"/>
    <dgm:cxn modelId="{961627BF-FA5D-4D2C-87C2-A66CF72BBB9D}" type="presOf" srcId="{476714A5-3293-4066-B4A0-C426BA8A8105}" destId="{AA5150FD-7264-45F5-A17D-1F003CEDBE66}" srcOrd="0" destOrd="0" presId="urn:microsoft.com/office/officeart/2005/8/layout/target3"/>
    <dgm:cxn modelId="{C66FA89D-BF9E-41AD-8DE3-C0A5E143E5E8}" srcId="{476714A5-3293-4066-B4A0-C426BA8A8105}" destId="{FC3CF0BA-CB53-4EEC-9776-EC0119391624}" srcOrd="0" destOrd="0" parTransId="{51BDB69A-F3D1-444F-A7AC-8ED7FB4B003C}" sibTransId="{7230F2E9-99B3-47DA-B216-4C044423853B}"/>
    <dgm:cxn modelId="{ABDF4785-C1AD-47E2-B6C3-09AED4E67708}" srcId="{79E8DC2A-C7C2-484C-9297-03D687E6C4A1}" destId="{ABC0679D-1876-459C-8616-E8A44069C347}" srcOrd="0" destOrd="0" parTransId="{CD896773-9EAE-41A3-9C5D-B4581055CA1F}" sibTransId="{E9F73D3A-9E0A-417F-A038-2B7F442C0B8E}"/>
    <dgm:cxn modelId="{BBBCE7A6-0240-4A80-AB03-F8CA6BE7DFBE}" srcId="{476714A5-3293-4066-B4A0-C426BA8A8105}" destId="{4DDB6E51-0B97-4229-962B-371495764006}" srcOrd="7" destOrd="0" parTransId="{F6590DFA-DC30-4FA7-97F0-3CCB36798FBD}" sibTransId="{C71743B8-5B9D-4F8A-B7B8-ACEE7578F1AB}"/>
    <dgm:cxn modelId="{3D2C0292-F6C7-4FF2-9A65-F3983FB4FFDB}" srcId="{476714A5-3293-4066-B4A0-C426BA8A8105}" destId="{9DF3CD68-DFF1-48C0-AB57-750CA889AAF2}" srcOrd="5" destOrd="0" parTransId="{98085299-A788-4267-9C99-427F34E2FC92}" sibTransId="{A615377A-5766-4C37-A00E-CB3D2CE66A71}"/>
    <dgm:cxn modelId="{ACFE1131-B67B-4C01-AF50-9C66C4CEB903}" type="presOf" srcId="{0E262CC4-C071-4B84-8B8F-72792D541FF1}" destId="{64ABF893-7F53-4E33-A135-2C99EDD44633}" srcOrd="0" destOrd="1" presId="urn:microsoft.com/office/officeart/2005/8/layout/target3"/>
    <dgm:cxn modelId="{6E0051AE-2F91-4E78-A8B6-73CB850CEF63}" type="presOf" srcId="{79E8DC2A-C7C2-484C-9297-03D687E6C4A1}" destId="{A8827CB5-7FF8-452D-944C-344E48216855}" srcOrd="0" destOrd="0" presId="urn:microsoft.com/office/officeart/2005/8/layout/target3"/>
    <dgm:cxn modelId="{4628BA36-EAC2-4F15-8CF7-7E0B82A33CBC}" srcId="{476714A5-3293-4066-B4A0-C426BA8A8105}" destId="{53A2D5A9-5581-4E3E-BDCB-AA75ABC00EA8}" srcOrd="6" destOrd="0" parTransId="{1ABAE96B-ADA0-4ABE-8FAC-FEAE15A81F3C}" sibTransId="{08120541-8782-4D8C-BE58-3BEB12D8921A}"/>
    <dgm:cxn modelId="{5933D7FA-EFC1-4306-98C4-8726AC177D4A}" type="presOf" srcId="{B47D8FA4-3AC0-4ED5-8745-947E5D348ED2}" destId="{64ABF893-7F53-4E33-A135-2C99EDD44633}" srcOrd="0" destOrd="3" presId="urn:microsoft.com/office/officeart/2005/8/layout/target3"/>
    <dgm:cxn modelId="{F2BB9D07-F516-4692-AA1F-197C6A7E69A4}" type="presOf" srcId="{ABC0679D-1876-459C-8616-E8A44069C347}" destId="{18913949-42E4-41FA-85E5-A25B7B21C929}" srcOrd="0" destOrd="0" presId="urn:microsoft.com/office/officeart/2005/8/layout/target3"/>
    <dgm:cxn modelId="{4FACFD74-508F-4433-89AD-4100D454E14B}" type="presOf" srcId="{3FC9238C-60CD-40A5-B2AB-3F24AC6ADA0E}" destId="{64ABF893-7F53-4E33-A135-2C99EDD44633}" srcOrd="0" destOrd="8" presId="urn:microsoft.com/office/officeart/2005/8/layout/target3"/>
    <dgm:cxn modelId="{4D24F05E-9671-4D12-9613-506F0D1D5B74}" srcId="{476714A5-3293-4066-B4A0-C426BA8A8105}" destId="{F20DF73C-8A80-4539-BDCC-FC4B3AC96E93}" srcOrd="4" destOrd="0" parTransId="{D36D30BA-4F47-4852-A1D5-930E2DED1C2D}" sibTransId="{F6F1222C-1250-47C7-A581-67CCA8272306}"/>
    <dgm:cxn modelId="{52BCBACC-0114-49FF-B729-08F066C91851}" type="presOf" srcId="{FB56D9A7-E02E-485D-94DE-E5AC6A30F34E}" destId="{18913949-42E4-41FA-85E5-A25B7B21C929}" srcOrd="0" destOrd="5" presId="urn:microsoft.com/office/officeart/2005/8/layout/target3"/>
    <dgm:cxn modelId="{6C570793-B0DA-440F-8D73-BC516EFA0D76}" type="presOf" srcId="{53A2D5A9-5581-4E3E-BDCB-AA75ABC00EA8}" destId="{64ABF893-7F53-4E33-A135-2C99EDD44633}" srcOrd="0" destOrd="6" presId="urn:microsoft.com/office/officeart/2005/8/layout/target3"/>
    <dgm:cxn modelId="{372553F6-C15F-4689-9F05-ADB2F9699E76}" type="presOf" srcId="{D8452FF5-9387-4D88-BA7F-C601CD3AB755}" destId="{18913949-42E4-41FA-85E5-A25B7B21C929}" srcOrd="0" destOrd="4" presId="urn:microsoft.com/office/officeart/2005/8/layout/target3"/>
    <dgm:cxn modelId="{0CA3667B-2785-4619-B44D-8ACF6849FFB9}" srcId="{476714A5-3293-4066-B4A0-C426BA8A8105}" destId="{3FC9238C-60CD-40A5-B2AB-3F24AC6ADA0E}" srcOrd="8" destOrd="0" parTransId="{776CC9F5-8FD9-4360-83DD-D4BC3EF2B4A5}" sibTransId="{F21696DC-474A-4331-B50C-1FD59B345DCC}"/>
    <dgm:cxn modelId="{FD560119-D5D8-4387-B700-4CAC367368A2}" srcId="{79E8DC2A-C7C2-484C-9297-03D687E6C4A1}" destId="{EA6BE663-9D2C-418B-9827-9A22A078130F}" srcOrd="2" destOrd="0" parTransId="{BCB73DF9-03C6-4FBF-A9AB-4824BF2FC20D}" sibTransId="{3DD05288-89EC-44EE-B73F-E15A7FC1681A}"/>
    <dgm:cxn modelId="{AD94233D-A53D-4C35-B197-9934FDD76FD4}" type="presOf" srcId="{647886FA-9C75-4B59-9F4A-A6B4E780B5BA}" destId="{18913949-42E4-41FA-85E5-A25B7B21C929}" srcOrd="0" destOrd="3" presId="urn:microsoft.com/office/officeart/2005/8/layout/target3"/>
    <dgm:cxn modelId="{8B1C8137-8302-4BCF-86D9-7A1F78E71739}" type="presOf" srcId="{845AC3FB-F144-4205-8B48-519B929EF254}" destId="{64ABF893-7F53-4E33-A135-2C99EDD44633}" srcOrd="0" destOrd="2" presId="urn:microsoft.com/office/officeart/2005/8/layout/target3"/>
    <dgm:cxn modelId="{8133EC1D-74B6-455A-913B-A864C08694DA}" type="presParOf" srcId="{ADCF3C6F-75A1-468C-9C85-72BAB7CAF3C7}" destId="{AA6F24C5-62BF-4C9E-AA0E-AB196B1EC82A}" srcOrd="0" destOrd="0" presId="urn:microsoft.com/office/officeart/2005/8/layout/target3"/>
    <dgm:cxn modelId="{711ECFED-8320-438C-BAEC-E2511E7BC31E}" type="presParOf" srcId="{ADCF3C6F-75A1-468C-9C85-72BAB7CAF3C7}" destId="{53D6EDCA-F13B-452E-9A98-1F4F6A5F1A55}" srcOrd="1" destOrd="0" presId="urn:microsoft.com/office/officeart/2005/8/layout/target3"/>
    <dgm:cxn modelId="{C7DF2985-D581-4386-80ED-77E28D0B12EE}" type="presParOf" srcId="{ADCF3C6F-75A1-468C-9C85-72BAB7CAF3C7}" destId="{A8827CB5-7FF8-452D-944C-344E48216855}" srcOrd="2" destOrd="0" presId="urn:microsoft.com/office/officeart/2005/8/layout/target3"/>
    <dgm:cxn modelId="{5295EDCF-CDE6-4DAB-B03D-356F032AEB1B}" type="presParOf" srcId="{ADCF3C6F-75A1-468C-9C85-72BAB7CAF3C7}" destId="{00537090-6718-40CE-A0ED-D63BAD4A0D2B}" srcOrd="3" destOrd="0" presId="urn:microsoft.com/office/officeart/2005/8/layout/target3"/>
    <dgm:cxn modelId="{C719D1BB-6C7B-4B4B-92D6-D92EB0E05EF3}" type="presParOf" srcId="{ADCF3C6F-75A1-468C-9C85-72BAB7CAF3C7}" destId="{7B1F747D-D9D4-418E-B8E9-6C84AEFD38AC}" srcOrd="4" destOrd="0" presId="urn:microsoft.com/office/officeart/2005/8/layout/target3"/>
    <dgm:cxn modelId="{B5CF5ADF-6FF9-4F5A-A44D-B393CA2CA736}" type="presParOf" srcId="{ADCF3C6F-75A1-468C-9C85-72BAB7CAF3C7}" destId="{AA5150FD-7264-45F5-A17D-1F003CEDBE66}" srcOrd="5" destOrd="0" presId="urn:microsoft.com/office/officeart/2005/8/layout/target3"/>
    <dgm:cxn modelId="{3DB1BACC-4CE1-497B-B3B7-1C284FEC5557}" type="presParOf" srcId="{ADCF3C6F-75A1-468C-9C85-72BAB7CAF3C7}" destId="{C0D2D8EE-C27F-400E-8A0B-037F835AEE62}" srcOrd="6" destOrd="0" presId="urn:microsoft.com/office/officeart/2005/8/layout/target3"/>
    <dgm:cxn modelId="{BA7F92F8-3D3E-405C-BED7-8757BF2613E5}" type="presParOf" srcId="{ADCF3C6F-75A1-468C-9C85-72BAB7CAF3C7}" destId="{18913949-42E4-41FA-85E5-A25B7B21C929}" srcOrd="7" destOrd="0" presId="urn:microsoft.com/office/officeart/2005/8/layout/target3"/>
    <dgm:cxn modelId="{5B08D1F0-1DBE-4800-A29F-325D005AF1E9}" type="presParOf" srcId="{ADCF3C6F-75A1-468C-9C85-72BAB7CAF3C7}" destId="{74A58C54-AF96-4DDD-BA34-7FDEA13D0E97}" srcOrd="8" destOrd="0" presId="urn:microsoft.com/office/officeart/2005/8/layout/target3"/>
    <dgm:cxn modelId="{98C00D17-D57E-41D5-941E-CB1F3631D8ED}" type="presParOf" srcId="{ADCF3C6F-75A1-468C-9C85-72BAB7CAF3C7}" destId="{64ABF893-7F53-4E33-A135-2C99EDD44633}" srcOrd="9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E7B3369-9ABF-4AD3-ABD6-6DA3D79491C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AEDD447-FB20-4D89-ADAC-6978D4FE6996}">
      <dgm:prSet phldrT="[Texto]"/>
      <dgm:spPr>
        <a:solidFill>
          <a:srgbClr val="00B050"/>
        </a:solidFill>
      </dgm:spPr>
      <dgm:t>
        <a:bodyPr/>
        <a:lstStyle/>
        <a:p>
          <a:r>
            <a:rPr lang="es-ES" dirty="0" smtClean="0"/>
            <a:t>SOCIOS </a:t>
          </a:r>
        </a:p>
        <a:p>
          <a:r>
            <a:rPr lang="es-ES" dirty="0" smtClean="0"/>
            <a:t>Y</a:t>
          </a:r>
        </a:p>
        <a:p>
          <a:r>
            <a:rPr lang="es-ES" dirty="0" smtClean="0"/>
            <a:t>COLABORADORES</a:t>
          </a:r>
          <a:endParaRPr lang="es-ES" dirty="0"/>
        </a:p>
      </dgm:t>
    </dgm:pt>
    <dgm:pt modelId="{3B6833E4-E78A-4A18-9BC0-D72E3E07864A}" type="parTrans" cxnId="{3EC53EE2-F477-47AA-90B2-8417CB530579}">
      <dgm:prSet/>
      <dgm:spPr/>
      <dgm:t>
        <a:bodyPr/>
        <a:lstStyle/>
        <a:p>
          <a:endParaRPr lang="es-ES"/>
        </a:p>
      </dgm:t>
    </dgm:pt>
    <dgm:pt modelId="{DF630E3F-2924-43A3-8252-E3FA65457D58}" type="sibTrans" cxnId="{3EC53EE2-F477-47AA-90B2-8417CB530579}">
      <dgm:prSet/>
      <dgm:spPr/>
      <dgm:t>
        <a:bodyPr/>
        <a:lstStyle/>
        <a:p>
          <a:endParaRPr lang="es-ES"/>
        </a:p>
      </dgm:t>
    </dgm:pt>
    <dgm:pt modelId="{B08DC021-CAD8-4091-90C2-2B31FDE89E78}">
      <dgm:prSet phldrT="[Texto]" custT="1"/>
      <dgm:spPr/>
      <dgm:t>
        <a:bodyPr/>
        <a:lstStyle/>
        <a:p>
          <a:r>
            <a:rPr lang="es-ES" sz="2400" dirty="0" smtClean="0"/>
            <a:t>1366 SOCIOS</a:t>
          </a:r>
          <a:endParaRPr lang="es-ES" sz="2400" dirty="0"/>
        </a:p>
      </dgm:t>
    </dgm:pt>
    <dgm:pt modelId="{80BC3F15-2EBE-41B3-AA60-DDF1C2EA8C1C}" type="parTrans" cxnId="{F1E00084-4397-44EF-9B66-D46CD45EF806}">
      <dgm:prSet/>
      <dgm:spPr/>
      <dgm:t>
        <a:bodyPr/>
        <a:lstStyle/>
        <a:p>
          <a:endParaRPr lang="es-ES"/>
        </a:p>
      </dgm:t>
    </dgm:pt>
    <dgm:pt modelId="{3439F648-1B9A-4C35-B835-D9180A25AF35}" type="sibTrans" cxnId="{F1E00084-4397-44EF-9B66-D46CD45EF806}">
      <dgm:prSet/>
      <dgm:spPr/>
      <dgm:t>
        <a:bodyPr/>
        <a:lstStyle/>
        <a:p>
          <a:endParaRPr lang="es-ES"/>
        </a:p>
      </dgm:t>
    </dgm:pt>
    <dgm:pt modelId="{82B11510-BB0A-456F-A299-9760F4841B25}">
      <dgm:prSet phldrT="[Texto]"/>
      <dgm:spPr/>
      <dgm:t>
        <a:bodyPr/>
        <a:lstStyle/>
        <a:p>
          <a:r>
            <a:rPr lang="es-ES" sz="2400" dirty="0" smtClean="0"/>
            <a:t>19 COMPONENTES DE LA JUNTA DIRECTIVA</a:t>
          </a:r>
          <a:endParaRPr lang="es-ES" sz="2400" dirty="0"/>
        </a:p>
      </dgm:t>
    </dgm:pt>
    <dgm:pt modelId="{C689ED0A-B472-41FC-BF4F-5C91B96E7DA6}" type="parTrans" cxnId="{4348FA19-6808-4EB7-BB9C-C5C084123973}">
      <dgm:prSet/>
      <dgm:spPr/>
      <dgm:t>
        <a:bodyPr/>
        <a:lstStyle/>
        <a:p>
          <a:endParaRPr lang="es-ES"/>
        </a:p>
      </dgm:t>
    </dgm:pt>
    <dgm:pt modelId="{5E383C3A-EEB8-48C0-B898-D56A7B24F740}" type="sibTrans" cxnId="{4348FA19-6808-4EB7-BB9C-C5C084123973}">
      <dgm:prSet/>
      <dgm:spPr/>
      <dgm:t>
        <a:bodyPr/>
        <a:lstStyle/>
        <a:p>
          <a:endParaRPr lang="es-ES"/>
        </a:p>
      </dgm:t>
    </dgm:pt>
    <dgm:pt modelId="{2A9BE77E-2AB3-4380-9E86-F071873ED4E7}">
      <dgm:prSet phldrT="[Texto]"/>
      <dgm:spPr>
        <a:solidFill>
          <a:srgbClr val="00B0F0"/>
        </a:solidFill>
      </dgm:spPr>
      <dgm:t>
        <a:bodyPr/>
        <a:lstStyle/>
        <a:p>
          <a:r>
            <a:rPr lang="es-ES" dirty="0" smtClean="0"/>
            <a:t>PERSONAL</a:t>
          </a:r>
        </a:p>
        <a:p>
          <a:r>
            <a:rPr lang="es-ES" dirty="0" smtClean="0"/>
            <a:t>CONTRATADO</a:t>
          </a:r>
          <a:endParaRPr lang="es-ES" dirty="0"/>
        </a:p>
      </dgm:t>
    </dgm:pt>
    <dgm:pt modelId="{5B33FEA0-ADE8-4614-80BF-8C1DBAC9C6E0}" type="parTrans" cxnId="{F030C492-89B7-47C5-88A9-66E3282968EC}">
      <dgm:prSet/>
      <dgm:spPr/>
      <dgm:t>
        <a:bodyPr/>
        <a:lstStyle/>
        <a:p>
          <a:endParaRPr lang="es-ES"/>
        </a:p>
      </dgm:t>
    </dgm:pt>
    <dgm:pt modelId="{8E51C24A-0714-4106-B1F7-C5622155B011}" type="sibTrans" cxnId="{F030C492-89B7-47C5-88A9-66E3282968EC}">
      <dgm:prSet/>
      <dgm:spPr/>
      <dgm:t>
        <a:bodyPr/>
        <a:lstStyle/>
        <a:p>
          <a:endParaRPr lang="es-ES"/>
        </a:p>
      </dgm:t>
    </dgm:pt>
    <dgm:pt modelId="{108CD2A9-2CAB-4EE3-8160-D49DB14EF87B}">
      <dgm:prSet phldrT="[Texto]"/>
      <dgm:spPr/>
      <dgm:t>
        <a:bodyPr/>
        <a:lstStyle/>
        <a:p>
          <a:r>
            <a:rPr lang="es-ES" dirty="0" smtClean="0"/>
            <a:t>UN ADMINISTRATIVO</a:t>
          </a:r>
          <a:endParaRPr lang="es-ES" dirty="0"/>
        </a:p>
      </dgm:t>
    </dgm:pt>
    <dgm:pt modelId="{69E589E9-FDB8-446C-BD9F-337C6F549133}" type="parTrans" cxnId="{4A761886-D105-4771-A427-4775999DC336}">
      <dgm:prSet/>
      <dgm:spPr/>
      <dgm:t>
        <a:bodyPr/>
        <a:lstStyle/>
        <a:p>
          <a:endParaRPr lang="es-ES"/>
        </a:p>
      </dgm:t>
    </dgm:pt>
    <dgm:pt modelId="{4A56E055-544F-42E6-BA90-1C8F44B6552C}" type="sibTrans" cxnId="{4A761886-D105-4771-A427-4775999DC336}">
      <dgm:prSet/>
      <dgm:spPr/>
      <dgm:t>
        <a:bodyPr/>
        <a:lstStyle/>
        <a:p>
          <a:endParaRPr lang="es-ES"/>
        </a:p>
      </dgm:t>
    </dgm:pt>
    <dgm:pt modelId="{DB295887-7239-4262-9F10-7EF4879F0745}">
      <dgm:prSet phldrT="[Texto]" custT="1"/>
      <dgm:spPr/>
      <dgm:t>
        <a:bodyPr/>
        <a:lstStyle/>
        <a:p>
          <a:r>
            <a:rPr lang="es-ES" sz="3200" dirty="0" smtClean="0"/>
            <a:t>10</a:t>
          </a:r>
          <a:r>
            <a:rPr lang="es-ES" sz="2400" dirty="0" smtClean="0"/>
            <a:t> MIEMBROS CONSEJO ASESOR</a:t>
          </a:r>
          <a:endParaRPr lang="es-ES" sz="2400" dirty="0"/>
        </a:p>
      </dgm:t>
    </dgm:pt>
    <dgm:pt modelId="{87E77B70-7ECF-4CD7-8DEA-07E775EBA3CB}" type="parTrans" cxnId="{E1624D53-913E-40B2-A8AF-F68A2D3084DD}">
      <dgm:prSet/>
      <dgm:spPr/>
      <dgm:t>
        <a:bodyPr/>
        <a:lstStyle/>
        <a:p>
          <a:endParaRPr lang="es-ES"/>
        </a:p>
      </dgm:t>
    </dgm:pt>
    <dgm:pt modelId="{3478813D-E03C-409D-9B05-EE4E1B794E8C}" type="sibTrans" cxnId="{E1624D53-913E-40B2-A8AF-F68A2D3084DD}">
      <dgm:prSet/>
      <dgm:spPr/>
      <dgm:t>
        <a:bodyPr/>
        <a:lstStyle/>
        <a:p>
          <a:endParaRPr lang="es-ES"/>
        </a:p>
      </dgm:t>
    </dgm:pt>
    <dgm:pt modelId="{D0C5B481-D176-48E6-97BE-FE766325BADE}">
      <dgm:prSet phldrT="[Texto]"/>
      <dgm:spPr/>
      <dgm:t>
        <a:bodyPr/>
        <a:lstStyle/>
        <a:p>
          <a:r>
            <a:rPr lang="es-ES" dirty="0" smtClean="0"/>
            <a:t>UNA SECRETARIA 	(VOLUNTARIADO)</a:t>
          </a:r>
          <a:endParaRPr lang="es-ES" dirty="0"/>
        </a:p>
      </dgm:t>
    </dgm:pt>
    <dgm:pt modelId="{2D85C413-0C34-4663-A59A-8BF3D77E4303}" type="parTrans" cxnId="{360CA4BA-4E58-4915-9ED8-98960AD1182D}">
      <dgm:prSet/>
      <dgm:spPr/>
      <dgm:t>
        <a:bodyPr/>
        <a:lstStyle/>
        <a:p>
          <a:endParaRPr lang="es-ES"/>
        </a:p>
      </dgm:t>
    </dgm:pt>
    <dgm:pt modelId="{7EBCD838-56BD-4A06-A61C-2C3C3D0D3506}" type="sibTrans" cxnId="{360CA4BA-4E58-4915-9ED8-98960AD1182D}">
      <dgm:prSet/>
      <dgm:spPr/>
      <dgm:t>
        <a:bodyPr/>
        <a:lstStyle/>
        <a:p>
          <a:endParaRPr lang="es-ES"/>
        </a:p>
      </dgm:t>
    </dgm:pt>
    <dgm:pt modelId="{19909FE8-6BD6-4042-A422-23C37D141A25}">
      <dgm:prSet phldrT="[Texto]"/>
      <dgm:spPr/>
      <dgm:t>
        <a:bodyPr/>
        <a:lstStyle/>
        <a:p>
          <a:r>
            <a:rPr lang="es-ES" smtClean="0"/>
            <a:t>UNA PEDAGOGA</a:t>
          </a:r>
          <a:endParaRPr lang="es-ES" dirty="0"/>
        </a:p>
      </dgm:t>
    </dgm:pt>
    <dgm:pt modelId="{3137653C-A45E-4653-9A66-CF5B034219E0}" type="parTrans" cxnId="{40EA9F68-716C-4D3F-ACF6-A6AB86E4019A}">
      <dgm:prSet/>
      <dgm:spPr/>
      <dgm:t>
        <a:bodyPr/>
        <a:lstStyle/>
        <a:p>
          <a:endParaRPr lang="es-ES"/>
        </a:p>
      </dgm:t>
    </dgm:pt>
    <dgm:pt modelId="{516E2CFE-4E8E-4CBD-B84E-8EC66B74A02F}" type="sibTrans" cxnId="{40EA9F68-716C-4D3F-ACF6-A6AB86E4019A}">
      <dgm:prSet/>
      <dgm:spPr/>
      <dgm:t>
        <a:bodyPr/>
        <a:lstStyle/>
        <a:p>
          <a:endParaRPr lang="es-ES"/>
        </a:p>
      </dgm:t>
    </dgm:pt>
    <dgm:pt modelId="{763C211C-9751-44C7-80E6-91E2463D8200}">
      <dgm:prSet phldrT="[Texto]"/>
      <dgm:spPr/>
      <dgm:t>
        <a:bodyPr/>
        <a:lstStyle/>
        <a:p>
          <a:r>
            <a:rPr lang="es-ES" dirty="0" smtClean="0"/>
            <a:t>UNA ABOGADA</a:t>
          </a:r>
          <a:endParaRPr lang="es-ES" dirty="0"/>
        </a:p>
      </dgm:t>
    </dgm:pt>
    <dgm:pt modelId="{0E016B3A-D3DB-49C6-A01A-F22B79484A4E}" type="parTrans" cxnId="{09D51DD9-4D29-40BB-A395-A38CB769D565}">
      <dgm:prSet/>
      <dgm:spPr/>
      <dgm:t>
        <a:bodyPr/>
        <a:lstStyle/>
        <a:p>
          <a:endParaRPr lang="es-ES"/>
        </a:p>
      </dgm:t>
    </dgm:pt>
    <dgm:pt modelId="{7CAD0BA0-1B0D-4E71-95A7-1E64DF99B728}" type="sibTrans" cxnId="{09D51DD9-4D29-40BB-A395-A38CB769D565}">
      <dgm:prSet/>
      <dgm:spPr/>
      <dgm:t>
        <a:bodyPr/>
        <a:lstStyle/>
        <a:p>
          <a:endParaRPr lang="es-ES"/>
        </a:p>
      </dgm:t>
    </dgm:pt>
    <dgm:pt modelId="{DCBD35F5-0766-4421-A407-7D1B286A7578}">
      <dgm:prSet phldrT="[Texto]"/>
      <dgm:spPr/>
      <dgm:t>
        <a:bodyPr/>
        <a:lstStyle/>
        <a:p>
          <a:r>
            <a:rPr lang="es-ES" dirty="0" smtClean="0"/>
            <a:t>UNA PSICÓLOGA   	(VOLUNTARIADO)</a:t>
          </a:r>
          <a:endParaRPr lang="es-ES" dirty="0"/>
        </a:p>
      </dgm:t>
    </dgm:pt>
    <dgm:pt modelId="{5A1103D5-9871-45B4-8617-2AB28C360273}" type="parTrans" cxnId="{32FF6163-F454-4CE9-BE1E-1685E0D736E7}">
      <dgm:prSet/>
      <dgm:spPr/>
      <dgm:t>
        <a:bodyPr/>
        <a:lstStyle/>
        <a:p>
          <a:endParaRPr lang="es-ES"/>
        </a:p>
      </dgm:t>
    </dgm:pt>
    <dgm:pt modelId="{BB7BF56F-A45E-470C-A972-0C86F6C6828F}" type="sibTrans" cxnId="{32FF6163-F454-4CE9-BE1E-1685E0D736E7}">
      <dgm:prSet/>
      <dgm:spPr/>
      <dgm:t>
        <a:bodyPr/>
        <a:lstStyle/>
        <a:p>
          <a:endParaRPr lang="es-ES"/>
        </a:p>
      </dgm:t>
    </dgm:pt>
    <dgm:pt modelId="{2FE58EB8-8423-4AD2-993A-BE7F4CA88A45}">
      <dgm:prSet phldrT="[Texto]"/>
      <dgm:spPr/>
      <dgm:t>
        <a:bodyPr/>
        <a:lstStyle/>
        <a:p>
          <a:r>
            <a:rPr lang="es-ES" dirty="0" smtClean="0"/>
            <a:t>6 MONITORES	(2 C. VOLUNTARIADO</a:t>
          </a:r>
          <a:endParaRPr lang="es-ES" dirty="0"/>
        </a:p>
      </dgm:t>
    </dgm:pt>
    <dgm:pt modelId="{60BFA528-5A45-4356-9937-821AB381E030}" type="parTrans" cxnId="{02DF4399-B84F-4DD8-870D-7F7D8F561A0D}">
      <dgm:prSet/>
      <dgm:spPr/>
      <dgm:t>
        <a:bodyPr/>
        <a:lstStyle/>
        <a:p>
          <a:endParaRPr lang="es-ES"/>
        </a:p>
      </dgm:t>
    </dgm:pt>
    <dgm:pt modelId="{977B2D76-B22D-42E3-B194-FB4F7ACD41EF}" type="sibTrans" cxnId="{02DF4399-B84F-4DD8-870D-7F7D8F561A0D}">
      <dgm:prSet/>
      <dgm:spPr/>
      <dgm:t>
        <a:bodyPr/>
        <a:lstStyle/>
        <a:p>
          <a:endParaRPr lang="es-ES"/>
        </a:p>
      </dgm:t>
    </dgm:pt>
    <dgm:pt modelId="{BCE0EA46-CA77-4028-9272-D4E7AEAB4FD4}" type="pres">
      <dgm:prSet presAssocID="{0E7B3369-9ABF-4AD3-ABD6-6DA3D79491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FB968CE-758E-46B9-810E-226C0722AA82}" type="pres">
      <dgm:prSet presAssocID="{FAEDD447-FB20-4D89-ADAC-6978D4FE6996}" presName="linNode" presStyleCnt="0"/>
      <dgm:spPr/>
    </dgm:pt>
    <dgm:pt modelId="{54266FB4-84F5-49C3-BA26-C327A2CCFCB3}" type="pres">
      <dgm:prSet presAssocID="{FAEDD447-FB20-4D89-ADAC-6978D4FE6996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7ACA93-DB11-42FE-995D-73B12EEA4132}" type="pres">
      <dgm:prSet presAssocID="{FAEDD447-FB20-4D89-ADAC-6978D4FE6996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C8498E-575F-4C5B-A2E2-3939E9338017}" type="pres">
      <dgm:prSet presAssocID="{DF630E3F-2924-43A3-8252-E3FA65457D58}" presName="sp" presStyleCnt="0"/>
      <dgm:spPr/>
    </dgm:pt>
    <dgm:pt modelId="{5E7318BA-68B0-461C-B45F-E3F0F0AA089E}" type="pres">
      <dgm:prSet presAssocID="{2A9BE77E-2AB3-4380-9E86-F071873ED4E7}" presName="linNode" presStyleCnt="0"/>
      <dgm:spPr/>
    </dgm:pt>
    <dgm:pt modelId="{C739ECA4-42D7-4454-880B-DA75458D8991}" type="pres">
      <dgm:prSet presAssocID="{2A9BE77E-2AB3-4380-9E86-F071873ED4E7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6A7256-D55F-41EA-91CD-D580DCA8F708}" type="pres">
      <dgm:prSet presAssocID="{2A9BE77E-2AB3-4380-9E86-F071873ED4E7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0EA9F68-716C-4D3F-ACF6-A6AB86E4019A}" srcId="{2A9BE77E-2AB3-4380-9E86-F071873ED4E7}" destId="{19909FE8-6BD6-4042-A422-23C37D141A25}" srcOrd="2" destOrd="0" parTransId="{3137653C-A45E-4653-9A66-CF5B034219E0}" sibTransId="{516E2CFE-4E8E-4CBD-B84E-8EC66B74A02F}"/>
    <dgm:cxn modelId="{B6C741EF-C356-4269-B521-A652BFA9F748}" type="presOf" srcId="{DCBD35F5-0766-4421-A407-7D1B286A7578}" destId="{286A7256-D55F-41EA-91CD-D580DCA8F708}" srcOrd="0" destOrd="4" presId="urn:microsoft.com/office/officeart/2005/8/layout/vList5"/>
    <dgm:cxn modelId="{F030C492-89B7-47C5-88A9-66E3282968EC}" srcId="{0E7B3369-9ABF-4AD3-ABD6-6DA3D79491C6}" destId="{2A9BE77E-2AB3-4380-9E86-F071873ED4E7}" srcOrd="1" destOrd="0" parTransId="{5B33FEA0-ADE8-4614-80BF-8C1DBAC9C6E0}" sibTransId="{8E51C24A-0714-4106-B1F7-C5622155B011}"/>
    <dgm:cxn modelId="{A11B9867-7380-4FEF-8B49-AE910517FC77}" type="presOf" srcId="{FAEDD447-FB20-4D89-ADAC-6978D4FE6996}" destId="{54266FB4-84F5-49C3-BA26-C327A2CCFCB3}" srcOrd="0" destOrd="0" presId="urn:microsoft.com/office/officeart/2005/8/layout/vList5"/>
    <dgm:cxn modelId="{3EC53EE2-F477-47AA-90B2-8417CB530579}" srcId="{0E7B3369-9ABF-4AD3-ABD6-6DA3D79491C6}" destId="{FAEDD447-FB20-4D89-ADAC-6978D4FE6996}" srcOrd="0" destOrd="0" parTransId="{3B6833E4-E78A-4A18-9BC0-D72E3E07864A}" sibTransId="{DF630E3F-2924-43A3-8252-E3FA65457D58}"/>
    <dgm:cxn modelId="{C74178F1-430F-49F1-B8B2-7F23E11A25D9}" type="presOf" srcId="{763C211C-9751-44C7-80E6-91E2463D8200}" destId="{286A7256-D55F-41EA-91CD-D580DCA8F708}" srcOrd="0" destOrd="3" presId="urn:microsoft.com/office/officeart/2005/8/layout/vList5"/>
    <dgm:cxn modelId="{4348FA19-6808-4EB7-BB9C-C5C084123973}" srcId="{FAEDD447-FB20-4D89-ADAC-6978D4FE6996}" destId="{82B11510-BB0A-456F-A299-9760F4841B25}" srcOrd="1" destOrd="0" parTransId="{C689ED0A-B472-41FC-BF4F-5C91B96E7DA6}" sibTransId="{5E383C3A-EEB8-48C0-B898-D56A7B24F740}"/>
    <dgm:cxn modelId="{09D51DD9-4D29-40BB-A395-A38CB769D565}" srcId="{2A9BE77E-2AB3-4380-9E86-F071873ED4E7}" destId="{763C211C-9751-44C7-80E6-91E2463D8200}" srcOrd="3" destOrd="0" parTransId="{0E016B3A-D3DB-49C6-A01A-F22B79484A4E}" sibTransId="{7CAD0BA0-1B0D-4E71-95A7-1E64DF99B728}"/>
    <dgm:cxn modelId="{EACAC8E7-3EBD-44D9-A9FF-D0054DD69EFF}" type="presOf" srcId="{0E7B3369-9ABF-4AD3-ABD6-6DA3D79491C6}" destId="{BCE0EA46-CA77-4028-9272-D4E7AEAB4FD4}" srcOrd="0" destOrd="0" presId="urn:microsoft.com/office/officeart/2005/8/layout/vList5"/>
    <dgm:cxn modelId="{538600D8-CDC2-40F2-A0D7-DBDACEED8F70}" type="presOf" srcId="{B08DC021-CAD8-4091-90C2-2B31FDE89E78}" destId="{717ACA93-DB11-42FE-995D-73B12EEA4132}" srcOrd="0" destOrd="0" presId="urn:microsoft.com/office/officeart/2005/8/layout/vList5"/>
    <dgm:cxn modelId="{C206B500-8BD6-4EF2-9D67-4E3DE1E019B2}" type="presOf" srcId="{19909FE8-6BD6-4042-A422-23C37D141A25}" destId="{286A7256-D55F-41EA-91CD-D580DCA8F708}" srcOrd="0" destOrd="2" presId="urn:microsoft.com/office/officeart/2005/8/layout/vList5"/>
    <dgm:cxn modelId="{32FF6163-F454-4CE9-BE1E-1685E0D736E7}" srcId="{2A9BE77E-2AB3-4380-9E86-F071873ED4E7}" destId="{DCBD35F5-0766-4421-A407-7D1B286A7578}" srcOrd="4" destOrd="0" parTransId="{5A1103D5-9871-45B4-8617-2AB28C360273}" sibTransId="{BB7BF56F-A45E-470C-A972-0C86F6C6828F}"/>
    <dgm:cxn modelId="{415E1923-F847-4877-8E58-D33802DCD9F8}" type="presOf" srcId="{DB295887-7239-4262-9F10-7EF4879F0745}" destId="{717ACA93-DB11-42FE-995D-73B12EEA4132}" srcOrd="0" destOrd="2" presId="urn:microsoft.com/office/officeart/2005/8/layout/vList5"/>
    <dgm:cxn modelId="{F1E00084-4397-44EF-9B66-D46CD45EF806}" srcId="{FAEDD447-FB20-4D89-ADAC-6978D4FE6996}" destId="{B08DC021-CAD8-4091-90C2-2B31FDE89E78}" srcOrd="0" destOrd="0" parTransId="{80BC3F15-2EBE-41B3-AA60-DDF1C2EA8C1C}" sibTransId="{3439F648-1B9A-4C35-B835-D9180A25AF35}"/>
    <dgm:cxn modelId="{E1624D53-913E-40B2-A8AF-F68A2D3084DD}" srcId="{FAEDD447-FB20-4D89-ADAC-6978D4FE6996}" destId="{DB295887-7239-4262-9F10-7EF4879F0745}" srcOrd="2" destOrd="0" parTransId="{87E77B70-7ECF-4CD7-8DEA-07E775EBA3CB}" sibTransId="{3478813D-E03C-409D-9B05-EE4E1B794E8C}"/>
    <dgm:cxn modelId="{C1F2E7EE-C901-4113-8421-19B2F305D03C}" type="presOf" srcId="{D0C5B481-D176-48E6-97BE-FE766325BADE}" destId="{286A7256-D55F-41EA-91CD-D580DCA8F708}" srcOrd="0" destOrd="1" presId="urn:microsoft.com/office/officeart/2005/8/layout/vList5"/>
    <dgm:cxn modelId="{02DF4399-B84F-4DD8-870D-7F7D8F561A0D}" srcId="{2A9BE77E-2AB3-4380-9E86-F071873ED4E7}" destId="{2FE58EB8-8423-4AD2-993A-BE7F4CA88A45}" srcOrd="5" destOrd="0" parTransId="{60BFA528-5A45-4356-9937-821AB381E030}" sibTransId="{977B2D76-B22D-42E3-B194-FB4F7ACD41EF}"/>
    <dgm:cxn modelId="{4A761886-D105-4771-A427-4775999DC336}" srcId="{2A9BE77E-2AB3-4380-9E86-F071873ED4E7}" destId="{108CD2A9-2CAB-4EE3-8160-D49DB14EF87B}" srcOrd="0" destOrd="0" parTransId="{69E589E9-FDB8-446C-BD9F-337C6F549133}" sibTransId="{4A56E055-544F-42E6-BA90-1C8F44B6552C}"/>
    <dgm:cxn modelId="{351D1200-236A-4C0D-A02B-C015736D0D0B}" type="presOf" srcId="{82B11510-BB0A-456F-A299-9760F4841B25}" destId="{717ACA93-DB11-42FE-995D-73B12EEA4132}" srcOrd="0" destOrd="1" presId="urn:microsoft.com/office/officeart/2005/8/layout/vList5"/>
    <dgm:cxn modelId="{55DF7E2A-EB3B-4D0E-8C78-0121082A3FE7}" type="presOf" srcId="{2A9BE77E-2AB3-4380-9E86-F071873ED4E7}" destId="{C739ECA4-42D7-4454-880B-DA75458D8991}" srcOrd="0" destOrd="0" presId="urn:microsoft.com/office/officeart/2005/8/layout/vList5"/>
    <dgm:cxn modelId="{C5958CB4-E71C-4E2C-A9DC-86E2D6079A1E}" type="presOf" srcId="{2FE58EB8-8423-4AD2-993A-BE7F4CA88A45}" destId="{286A7256-D55F-41EA-91CD-D580DCA8F708}" srcOrd="0" destOrd="5" presId="urn:microsoft.com/office/officeart/2005/8/layout/vList5"/>
    <dgm:cxn modelId="{360CA4BA-4E58-4915-9ED8-98960AD1182D}" srcId="{2A9BE77E-2AB3-4380-9E86-F071873ED4E7}" destId="{D0C5B481-D176-48E6-97BE-FE766325BADE}" srcOrd="1" destOrd="0" parTransId="{2D85C413-0C34-4663-A59A-8BF3D77E4303}" sibTransId="{7EBCD838-56BD-4A06-A61C-2C3C3D0D3506}"/>
    <dgm:cxn modelId="{B567D908-3E3A-47F7-9476-76C72803E27C}" type="presOf" srcId="{108CD2A9-2CAB-4EE3-8160-D49DB14EF87B}" destId="{286A7256-D55F-41EA-91CD-D580DCA8F708}" srcOrd="0" destOrd="0" presId="urn:microsoft.com/office/officeart/2005/8/layout/vList5"/>
    <dgm:cxn modelId="{2BF03CF0-E786-4596-876F-F559F0B26A7D}" type="presParOf" srcId="{BCE0EA46-CA77-4028-9272-D4E7AEAB4FD4}" destId="{FFB968CE-758E-46B9-810E-226C0722AA82}" srcOrd="0" destOrd="0" presId="urn:microsoft.com/office/officeart/2005/8/layout/vList5"/>
    <dgm:cxn modelId="{AB1B5641-9D52-4ADE-914B-07C0A83A64FC}" type="presParOf" srcId="{FFB968CE-758E-46B9-810E-226C0722AA82}" destId="{54266FB4-84F5-49C3-BA26-C327A2CCFCB3}" srcOrd="0" destOrd="0" presId="urn:microsoft.com/office/officeart/2005/8/layout/vList5"/>
    <dgm:cxn modelId="{22301446-4D53-4D7F-8C6B-0B56DDAFAC2F}" type="presParOf" srcId="{FFB968CE-758E-46B9-810E-226C0722AA82}" destId="{717ACA93-DB11-42FE-995D-73B12EEA4132}" srcOrd="1" destOrd="0" presId="urn:microsoft.com/office/officeart/2005/8/layout/vList5"/>
    <dgm:cxn modelId="{685C7438-B1F2-4E26-816E-28E0F74FBCBE}" type="presParOf" srcId="{BCE0EA46-CA77-4028-9272-D4E7AEAB4FD4}" destId="{BAC8498E-575F-4C5B-A2E2-3939E9338017}" srcOrd="1" destOrd="0" presId="urn:microsoft.com/office/officeart/2005/8/layout/vList5"/>
    <dgm:cxn modelId="{D6BF9ED7-27B5-489D-AA98-BE8AC731E5BF}" type="presParOf" srcId="{BCE0EA46-CA77-4028-9272-D4E7AEAB4FD4}" destId="{5E7318BA-68B0-461C-B45F-E3F0F0AA089E}" srcOrd="2" destOrd="0" presId="urn:microsoft.com/office/officeart/2005/8/layout/vList5"/>
    <dgm:cxn modelId="{D641CDF1-9ECE-4CCA-9DAC-32CEB1A9B8BE}" type="presParOf" srcId="{5E7318BA-68B0-461C-B45F-E3F0F0AA089E}" destId="{C739ECA4-42D7-4454-880B-DA75458D8991}" srcOrd="0" destOrd="0" presId="urn:microsoft.com/office/officeart/2005/8/layout/vList5"/>
    <dgm:cxn modelId="{82BF46D6-27D8-4136-9306-F0DDFE3294CB}" type="presParOf" srcId="{5E7318BA-68B0-461C-B45F-E3F0F0AA089E}" destId="{286A7256-D55F-41EA-91CD-D580DCA8F708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3B9006-E2C5-4036-897A-423FD8055D8F}" type="doc">
      <dgm:prSet loTypeId="urn:microsoft.com/office/officeart/2005/8/layout/h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F307290-A07F-46AD-9D69-926910A4373C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ES" sz="1600" b="1" dirty="0" smtClean="0"/>
            <a:t>GRUPOS</a:t>
          </a:r>
        </a:p>
        <a:p>
          <a:r>
            <a:rPr lang="es-ES" sz="1600" b="1" dirty="0" smtClean="0"/>
            <a:t>Y </a:t>
          </a:r>
        </a:p>
        <a:p>
          <a:r>
            <a:rPr lang="es-ES" sz="1600" b="1" dirty="0" smtClean="0"/>
            <a:t>TALLERES</a:t>
          </a:r>
          <a:endParaRPr lang="es-ES" sz="1600" b="1" dirty="0"/>
        </a:p>
      </dgm:t>
    </dgm:pt>
    <dgm:pt modelId="{F601AFCA-610F-40FF-AE29-789663581206}" type="parTrans" cxnId="{D7F8D459-5FDB-4C7A-AFDB-46D977127B6F}">
      <dgm:prSet/>
      <dgm:spPr/>
      <dgm:t>
        <a:bodyPr/>
        <a:lstStyle/>
        <a:p>
          <a:endParaRPr lang="es-ES"/>
        </a:p>
      </dgm:t>
    </dgm:pt>
    <dgm:pt modelId="{DC7BBC95-330E-4B6A-A7F4-92D08ED534A0}" type="sibTrans" cxnId="{D7F8D459-5FDB-4C7A-AFDB-46D977127B6F}">
      <dgm:prSet/>
      <dgm:spPr/>
      <dgm:t>
        <a:bodyPr/>
        <a:lstStyle/>
        <a:p>
          <a:endParaRPr lang="es-ES"/>
        </a:p>
      </dgm:t>
    </dgm:pt>
    <dgm:pt modelId="{B185BF65-EAA4-4351-8FF9-B6D5840FF178}">
      <dgm:prSet phldrT="[Texto]" custT="1"/>
      <dgm:spPr/>
      <dgm:t>
        <a:bodyPr/>
        <a:lstStyle/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COROS Y DANZAS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C0E14A34-9DDA-4B78-9597-D43F0C11C775}" type="parTrans" cxnId="{36C603F2-6E98-4266-AD13-54DD0A134B28}">
      <dgm:prSet/>
      <dgm:spPr/>
      <dgm:t>
        <a:bodyPr/>
        <a:lstStyle/>
        <a:p>
          <a:endParaRPr lang="es-ES"/>
        </a:p>
      </dgm:t>
    </dgm:pt>
    <dgm:pt modelId="{0C1EB8B5-E467-4693-B0A7-2CCFFBBA0F87}" type="sibTrans" cxnId="{36C603F2-6E98-4266-AD13-54DD0A134B28}">
      <dgm:prSet/>
      <dgm:spPr/>
      <dgm:t>
        <a:bodyPr/>
        <a:lstStyle/>
        <a:p>
          <a:endParaRPr lang="es-ES"/>
        </a:p>
      </dgm:t>
    </dgm:pt>
    <dgm:pt modelId="{F3102316-234B-40BE-B7BB-BE9530FD2406}">
      <dgm:prSet phldrT="[Texto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sz="2000" b="1" dirty="0" smtClean="0"/>
            <a:t>ACTIVADES</a:t>
          </a:r>
          <a:endParaRPr lang="es-ES" sz="2000" b="1" dirty="0"/>
        </a:p>
      </dgm:t>
    </dgm:pt>
    <dgm:pt modelId="{10FF74AD-FC95-42BC-B832-145D912848A0}" type="sibTrans" cxnId="{1534E79A-9667-43C4-AC59-ADBAD1BECA37}">
      <dgm:prSet/>
      <dgm:spPr/>
      <dgm:t>
        <a:bodyPr/>
        <a:lstStyle/>
        <a:p>
          <a:endParaRPr lang="es-ES"/>
        </a:p>
      </dgm:t>
    </dgm:pt>
    <dgm:pt modelId="{50ECC802-7767-4E9A-BDBD-44C3629FDECF}" type="parTrans" cxnId="{1534E79A-9667-43C4-AC59-ADBAD1BECA37}">
      <dgm:prSet/>
      <dgm:spPr/>
      <dgm:t>
        <a:bodyPr/>
        <a:lstStyle/>
        <a:p>
          <a:endParaRPr lang="es-ES"/>
        </a:p>
      </dgm:t>
    </dgm:pt>
    <dgm:pt modelId="{BC7BA475-2C10-43A6-B995-9C6088766E6E}">
      <dgm:prSet phldrT="[Texto]" custT="1"/>
      <dgm:spPr/>
      <dgm:t>
        <a:bodyPr/>
        <a:lstStyle/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TEATRO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A5903A9D-D441-46C9-A3A5-0859923872B1}" type="parTrans" cxnId="{DC569236-0F29-4EE7-A394-EF7BFF32F5A0}">
      <dgm:prSet/>
      <dgm:spPr/>
      <dgm:t>
        <a:bodyPr/>
        <a:lstStyle/>
        <a:p>
          <a:endParaRPr lang="es-ES"/>
        </a:p>
      </dgm:t>
    </dgm:pt>
    <dgm:pt modelId="{FF236C6B-2BB1-4E9A-A33A-7A26F3169736}" type="sibTrans" cxnId="{DC569236-0F29-4EE7-A394-EF7BFF32F5A0}">
      <dgm:prSet/>
      <dgm:spPr/>
      <dgm:t>
        <a:bodyPr/>
        <a:lstStyle/>
        <a:p>
          <a:endParaRPr lang="es-ES"/>
        </a:p>
      </dgm:t>
    </dgm:pt>
    <dgm:pt modelId="{207CD0EB-ED7E-4271-9CEF-48F8BEB0E818}">
      <dgm:prSet phldrT="[Texto]" custT="1"/>
      <dgm:spPr/>
      <dgm:t>
        <a:bodyPr/>
        <a:lstStyle/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TALLER DE TEATRO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1E1D7C6E-080F-4D49-A4A7-C8798F1A9393}" type="parTrans" cxnId="{D73E8D2C-14B3-4BE6-B795-E5BF09F64CAB}">
      <dgm:prSet/>
      <dgm:spPr/>
      <dgm:t>
        <a:bodyPr/>
        <a:lstStyle/>
        <a:p>
          <a:endParaRPr lang="es-ES"/>
        </a:p>
      </dgm:t>
    </dgm:pt>
    <dgm:pt modelId="{C6F7C7AC-2546-4F0B-8098-138075B0C7F2}" type="sibTrans" cxnId="{D73E8D2C-14B3-4BE6-B795-E5BF09F64CAB}">
      <dgm:prSet/>
      <dgm:spPr/>
      <dgm:t>
        <a:bodyPr/>
        <a:lstStyle/>
        <a:p>
          <a:endParaRPr lang="es-ES"/>
        </a:p>
      </dgm:t>
    </dgm:pt>
    <dgm:pt modelId="{3C92A64E-0D26-420B-A17D-94CCF6BD1BAF}">
      <dgm:prSet phldrT="[Texto]" custT="1"/>
      <dgm:spPr/>
      <dgm:t>
        <a:bodyPr/>
        <a:lstStyle/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TALLERES DE DANZA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542F8FCA-0DD0-487C-AE09-72B16B5766F6}" type="parTrans" cxnId="{D7325338-014D-4478-9F69-29F894CECF5E}">
      <dgm:prSet/>
      <dgm:spPr/>
      <dgm:t>
        <a:bodyPr/>
        <a:lstStyle/>
        <a:p>
          <a:endParaRPr lang="es-ES"/>
        </a:p>
      </dgm:t>
    </dgm:pt>
    <dgm:pt modelId="{7A4E91B0-909C-4706-AF1B-98DD03E1D091}" type="sibTrans" cxnId="{D7325338-014D-4478-9F69-29F894CECF5E}">
      <dgm:prSet/>
      <dgm:spPr/>
      <dgm:t>
        <a:bodyPr/>
        <a:lstStyle/>
        <a:p>
          <a:endParaRPr lang="es-ES"/>
        </a:p>
      </dgm:t>
    </dgm:pt>
    <dgm:pt modelId="{FB4DD031-235F-41FE-9FF2-076E5895ADE4}">
      <dgm:prSet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900" b="0" dirty="0" smtClean="0">
              <a:latin typeface="Arial" pitchFamily="34" charset="0"/>
              <a:cs typeface="Arial" pitchFamily="34" charset="0"/>
            </a:rPr>
            <a:t>JORNADAS:  MUNICIPIO  Y CASA REGIONALES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3BD126F5-F812-45C4-AD3E-8910995DF97E}" type="parTrans" cxnId="{4F534F6A-6154-4AAA-B0E3-336598DAFDD0}">
      <dgm:prSet/>
      <dgm:spPr/>
      <dgm:t>
        <a:bodyPr/>
        <a:lstStyle/>
        <a:p>
          <a:endParaRPr lang="es-ES"/>
        </a:p>
      </dgm:t>
    </dgm:pt>
    <dgm:pt modelId="{A02DA56B-FC42-44FD-865A-069B374200DF}" type="sibTrans" cxnId="{4F534F6A-6154-4AAA-B0E3-336598DAFDD0}">
      <dgm:prSet/>
      <dgm:spPr/>
      <dgm:t>
        <a:bodyPr/>
        <a:lstStyle/>
        <a:p>
          <a:endParaRPr lang="es-ES"/>
        </a:p>
      </dgm:t>
    </dgm:pt>
    <dgm:pt modelId="{50AC8A2F-B4B0-40FB-8174-48B3D4961CC1}">
      <dgm:prSet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900" b="0" dirty="0" smtClean="0">
              <a:latin typeface="Arial" pitchFamily="34" charset="0"/>
              <a:cs typeface="Arial" pitchFamily="34" charset="0"/>
            </a:rPr>
            <a:t>CONFERENCIAS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6898AC91-C009-4C07-9CD4-23FC097F692E}" type="parTrans" cxnId="{F3A05F1A-F576-4EDF-8587-71E3E972E3C5}">
      <dgm:prSet/>
      <dgm:spPr/>
      <dgm:t>
        <a:bodyPr/>
        <a:lstStyle/>
        <a:p>
          <a:endParaRPr lang="es-ES"/>
        </a:p>
      </dgm:t>
    </dgm:pt>
    <dgm:pt modelId="{3FD3FE9B-23D7-4593-BFE0-F4108D137263}" type="sibTrans" cxnId="{F3A05F1A-F576-4EDF-8587-71E3E972E3C5}">
      <dgm:prSet/>
      <dgm:spPr/>
      <dgm:t>
        <a:bodyPr/>
        <a:lstStyle/>
        <a:p>
          <a:endParaRPr lang="es-ES"/>
        </a:p>
      </dgm:t>
    </dgm:pt>
    <dgm:pt modelId="{1E236923-AD6D-4EA3-99AA-92D0182B2DDB}">
      <dgm:prSet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900" b="0" dirty="0" smtClean="0">
              <a:latin typeface="Arial" pitchFamily="34" charset="0"/>
              <a:cs typeface="Arial" pitchFamily="34" charset="0"/>
            </a:rPr>
            <a:t>PRESENTACIONES DE LIBROS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9B4DE5D6-4E1F-45E7-8F84-B50B2B6B1AF9}" type="parTrans" cxnId="{74B8D1F6-23A7-4774-83B2-C47AFF924B18}">
      <dgm:prSet/>
      <dgm:spPr/>
      <dgm:t>
        <a:bodyPr/>
        <a:lstStyle/>
        <a:p>
          <a:endParaRPr lang="es-ES"/>
        </a:p>
      </dgm:t>
    </dgm:pt>
    <dgm:pt modelId="{42C95B36-0278-4564-9AE8-DF06DFCE5C65}" type="sibTrans" cxnId="{74B8D1F6-23A7-4774-83B2-C47AFF924B18}">
      <dgm:prSet/>
      <dgm:spPr/>
      <dgm:t>
        <a:bodyPr/>
        <a:lstStyle/>
        <a:p>
          <a:endParaRPr lang="es-ES"/>
        </a:p>
      </dgm:t>
    </dgm:pt>
    <dgm:pt modelId="{0431C934-13D3-4A71-8687-F6E4EC2B4C73}">
      <dgm:prSet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900" b="0" dirty="0" smtClean="0">
              <a:latin typeface="Arial" pitchFamily="34" charset="0"/>
              <a:cs typeface="Arial" pitchFamily="34" charset="0"/>
            </a:rPr>
            <a:t>EXPOSICIONES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8F92D031-A095-47AB-8E1D-D2666976C8EF}" type="parTrans" cxnId="{FFB5815D-1000-4612-82D9-2B5C8D58C43F}">
      <dgm:prSet/>
      <dgm:spPr/>
      <dgm:t>
        <a:bodyPr/>
        <a:lstStyle/>
        <a:p>
          <a:endParaRPr lang="es-ES"/>
        </a:p>
      </dgm:t>
    </dgm:pt>
    <dgm:pt modelId="{FC9D5259-3FB8-4A3F-B4BC-8C2039821BC3}" type="sibTrans" cxnId="{FFB5815D-1000-4612-82D9-2B5C8D58C43F}">
      <dgm:prSet/>
      <dgm:spPr/>
      <dgm:t>
        <a:bodyPr/>
        <a:lstStyle/>
        <a:p>
          <a:endParaRPr lang="es-ES"/>
        </a:p>
      </dgm:t>
    </dgm:pt>
    <dgm:pt modelId="{C5510337-1EAA-4E8E-A7BB-AF71DE20F9B8}">
      <dgm:prSet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900" b="0" dirty="0" smtClean="0">
              <a:latin typeface="Arial" pitchFamily="34" charset="0"/>
              <a:cs typeface="Arial" pitchFamily="34" charset="0"/>
            </a:rPr>
            <a:t>EXCURSIONES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9095C026-06EA-4861-B231-3981795A7C7E}" type="parTrans" cxnId="{D9ABDAAD-94EE-4F3F-8913-369B86123B03}">
      <dgm:prSet/>
      <dgm:spPr/>
      <dgm:t>
        <a:bodyPr/>
        <a:lstStyle/>
        <a:p>
          <a:endParaRPr lang="es-ES"/>
        </a:p>
      </dgm:t>
    </dgm:pt>
    <dgm:pt modelId="{E0F94EC6-88B4-4BA1-B04D-0417EA9E2B0C}" type="sibTrans" cxnId="{D9ABDAAD-94EE-4F3F-8913-369B86123B03}">
      <dgm:prSet/>
      <dgm:spPr/>
      <dgm:t>
        <a:bodyPr/>
        <a:lstStyle/>
        <a:p>
          <a:endParaRPr lang="es-ES"/>
        </a:p>
      </dgm:t>
    </dgm:pt>
    <dgm:pt modelId="{8E902DE7-1995-4512-987B-4236E6CF42BB}">
      <dgm:prSet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900" b="0" dirty="0" smtClean="0">
              <a:latin typeface="Arial" pitchFamily="34" charset="0"/>
              <a:cs typeface="Arial" pitchFamily="34" charset="0"/>
            </a:rPr>
            <a:t>FIESTAS LOCALES: CASETA, CARROZAS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C7A1460D-ADB6-4211-8885-B3229A3ABC9F}" type="parTrans" cxnId="{D4006C04-1B19-4E96-A674-9B248903CB80}">
      <dgm:prSet/>
      <dgm:spPr/>
      <dgm:t>
        <a:bodyPr/>
        <a:lstStyle/>
        <a:p>
          <a:endParaRPr lang="es-ES"/>
        </a:p>
      </dgm:t>
    </dgm:pt>
    <dgm:pt modelId="{58A12DD4-30FF-43EB-A2E6-9C0E90790DF8}" type="sibTrans" cxnId="{D4006C04-1B19-4E96-A674-9B248903CB80}">
      <dgm:prSet/>
      <dgm:spPr/>
      <dgm:t>
        <a:bodyPr/>
        <a:lstStyle/>
        <a:p>
          <a:endParaRPr lang="es-ES"/>
        </a:p>
      </dgm:t>
    </dgm:pt>
    <dgm:pt modelId="{F2B540FB-48BB-468B-A135-0627721E6707}">
      <dgm:prSet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900" b="0" dirty="0" smtClean="0">
              <a:latin typeface="Arial" pitchFamily="34" charset="0"/>
              <a:cs typeface="Arial" pitchFamily="34" charset="0"/>
            </a:rPr>
            <a:t>FIESTA DE FIN DE CURSO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F90CF304-2467-42D8-B327-6D18C4DD4AF9}" type="parTrans" cxnId="{12E7C9E3-CEA4-4EC7-9702-6C6824E32ADE}">
      <dgm:prSet/>
      <dgm:spPr/>
      <dgm:t>
        <a:bodyPr/>
        <a:lstStyle/>
        <a:p>
          <a:endParaRPr lang="es-ES"/>
        </a:p>
      </dgm:t>
    </dgm:pt>
    <dgm:pt modelId="{5965E2B3-0106-4F56-B20F-0D2B9FA714F8}" type="sibTrans" cxnId="{12E7C9E3-CEA4-4EC7-9702-6C6824E32ADE}">
      <dgm:prSet/>
      <dgm:spPr/>
      <dgm:t>
        <a:bodyPr/>
        <a:lstStyle/>
        <a:p>
          <a:endParaRPr lang="es-ES"/>
        </a:p>
      </dgm:t>
    </dgm:pt>
    <dgm:pt modelId="{81410722-5246-44B3-9976-C014AB870097}">
      <dgm:prSet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900" b="0" dirty="0" smtClean="0">
              <a:latin typeface="Arial" pitchFamily="34" charset="0"/>
              <a:cs typeface="Arial" pitchFamily="34" charset="0"/>
            </a:rPr>
            <a:t>JORNADAS CULTURALES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20C79283-3324-469C-8105-9E3F0E3D4446}" type="parTrans" cxnId="{7643712C-FA0F-4149-A1B8-C0C020375BD4}">
      <dgm:prSet/>
      <dgm:spPr/>
      <dgm:t>
        <a:bodyPr/>
        <a:lstStyle/>
        <a:p>
          <a:endParaRPr lang="es-ES"/>
        </a:p>
      </dgm:t>
    </dgm:pt>
    <dgm:pt modelId="{9BD4CA48-5415-44B4-92CB-ABB65F0A9916}" type="sibTrans" cxnId="{7643712C-FA0F-4149-A1B8-C0C020375BD4}">
      <dgm:prSet/>
      <dgm:spPr/>
      <dgm:t>
        <a:bodyPr/>
        <a:lstStyle/>
        <a:p>
          <a:endParaRPr lang="es-ES"/>
        </a:p>
      </dgm:t>
    </dgm:pt>
    <dgm:pt modelId="{12B1DF40-C2B1-47F5-A0D6-4C9505379311}">
      <dgm:prSet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900" b="0" dirty="0" smtClean="0">
              <a:latin typeface="Arial" pitchFamily="34" charset="0"/>
              <a:cs typeface="Arial" pitchFamily="34" charset="0"/>
            </a:rPr>
            <a:t>FERIA DEL LIBRO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96938400-3FFD-422E-941B-7F760C206B05}" type="parTrans" cxnId="{0B8B1625-EB2F-4FBC-B944-EFB44626C218}">
      <dgm:prSet/>
      <dgm:spPr/>
      <dgm:t>
        <a:bodyPr/>
        <a:lstStyle/>
        <a:p>
          <a:endParaRPr lang="es-ES"/>
        </a:p>
      </dgm:t>
    </dgm:pt>
    <dgm:pt modelId="{C94812B2-0170-4914-B1C7-5C0F1086C310}" type="sibTrans" cxnId="{0B8B1625-EB2F-4FBC-B944-EFB44626C218}">
      <dgm:prSet/>
      <dgm:spPr/>
      <dgm:t>
        <a:bodyPr/>
        <a:lstStyle/>
        <a:p>
          <a:endParaRPr lang="es-ES"/>
        </a:p>
      </dgm:t>
    </dgm:pt>
    <dgm:pt modelId="{F453413F-0CC9-4002-B8E6-C84376A79AD8}">
      <dgm:prSet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900" b="0" dirty="0" smtClean="0">
              <a:latin typeface="Arial" pitchFamily="34" charset="0"/>
              <a:cs typeface="Arial" pitchFamily="34" charset="0"/>
            </a:rPr>
            <a:t>ENCUENTRO  NACIONAL DE ENCAJERAS DE BOLILLOS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17C41D06-E136-433D-8C02-D13B860B08D3}" type="parTrans" cxnId="{CB96A3FC-8320-4CE4-9E09-01A109113278}">
      <dgm:prSet/>
      <dgm:spPr/>
      <dgm:t>
        <a:bodyPr/>
        <a:lstStyle/>
        <a:p>
          <a:endParaRPr lang="es-ES"/>
        </a:p>
      </dgm:t>
    </dgm:pt>
    <dgm:pt modelId="{4800B688-F265-4DD4-87E9-E816AE4DD208}" type="sibTrans" cxnId="{CB96A3FC-8320-4CE4-9E09-01A109113278}">
      <dgm:prSet/>
      <dgm:spPr/>
      <dgm:t>
        <a:bodyPr/>
        <a:lstStyle/>
        <a:p>
          <a:endParaRPr lang="es-ES"/>
        </a:p>
      </dgm:t>
    </dgm:pt>
    <dgm:pt modelId="{336D85AB-6B34-4414-8D56-7EBA4CB09C19}">
      <dgm:prSet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900" b="0" dirty="0" smtClean="0">
              <a:latin typeface="Arial" pitchFamily="34" charset="0"/>
              <a:cs typeface="Arial" pitchFamily="34" charset="0"/>
            </a:rPr>
            <a:t>EXPOSICIÓN Y VENTA “ARTE DE EXTREMADURA”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5EC3C88A-D65D-4B77-8D42-ADC0B71EEAB2}" type="parTrans" cxnId="{5AE71BC5-408D-455B-B31A-8112FC8F8A40}">
      <dgm:prSet/>
      <dgm:spPr/>
      <dgm:t>
        <a:bodyPr/>
        <a:lstStyle/>
        <a:p>
          <a:endParaRPr lang="es-ES"/>
        </a:p>
      </dgm:t>
    </dgm:pt>
    <dgm:pt modelId="{A62609CA-3FD6-43FE-A1F9-0B06574E0DB0}" type="sibTrans" cxnId="{5AE71BC5-408D-455B-B31A-8112FC8F8A40}">
      <dgm:prSet/>
      <dgm:spPr/>
      <dgm:t>
        <a:bodyPr/>
        <a:lstStyle/>
        <a:p>
          <a:endParaRPr lang="es-ES"/>
        </a:p>
      </dgm:t>
    </dgm:pt>
    <dgm:pt modelId="{13653AF9-591F-47CA-A83E-D8D710A4E83F}">
      <dgm:prSet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900" b="0" dirty="0" smtClean="0">
              <a:latin typeface="Arial" pitchFamily="34" charset="0"/>
              <a:cs typeface="Arial" pitchFamily="34" charset="0"/>
            </a:rPr>
            <a:t>CENA DE CONVIVENCIA/ENTREGA DE PREMIOS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39B04D3A-9B90-4EFA-A60A-4C999D0BD5E8}" type="parTrans" cxnId="{9CEB49E4-0DC5-4B46-B53D-CAAF97239220}">
      <dgm:prSet/>
      <dgm:spPr/>
      <dgm:t>
        <a:bodyPr/>
        <a:lstStyle/>
        <a:p>
          <a:endParaRPr lang="es-ES"/>
        </a:p>
      </dgm:t>
    </dgm:pt>
    <dgm:pt modelId="{54809A9D-30C6-46D2-97BB-9C8BF125E9E2}" type="sibTrans" cxnId="{9CEB49E4-0DC5-4B46-B53D-CAAF97239220}">
      <dgm:prSet/>
      <dgm:spPr/>
      <dgm:t>
        <a:bodyPr/>
        <a:lstStyle/>
        <a:p>
          <a:endParaRPr lang="es-ES"/>
        </a:p>
      </dgm:t>
    </dgm:pt>
    <dgm:pt modelId="{54659851-47E6-4C24-BBEC-13B8E4EC7C92}">
      <dgm:prSet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900" b="0" dirty="0" smtClean="0">
              <a:latin typeface="Arial" pitchFamily="34" charset="0"/>
              <a:cs typeface="Arial" pitchFamily="34" charset="0"/>
            </a:rPr>
            <a:t>BELÉN VIVIENTE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CE472070-2B0F-48BC-A081-9FCA60083D97}" type="parTrans" cxnId="{CA929952-3770-4252-B431-CCE559BD5298}">
      <dgm:prSet/>
      <dgm:spPr/>
      <dgm:t>
        <a:bodyPr/>
        <a:lstStyle/>
        <a:p>
          <a:endParaRPr lang="es-ES"/>
        </a:p>
      </dgm:t>
    </dgm:pt>
    <dgm:pt modelId="{29220DEF-2055-41BB-BE88-1274F4175EBF}" type="sibTrans" cxnId="{CA929952-3770-4252-B431-CCE559BD5298}">
      <dgm:prSet/>
      <dgm:spPr/>
      <dgm:t>
        <a:bodyPr/>
        <a:lstStyle/>
        <a:p>
          <a:endParaRPr lang="es-ES"/>
        </a:p>
      </dgm:t>
    </dgm:pt>
    <dgm:pt modelId="{690E97E2-00E5-49EB-9CC9-3A8FC1D49390}">
      <dgm:prSet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900" b="0" dirty="0" smtClean="0">
              <a:latin typeface="Arial" pitchFamily="34" charset="0"/>
              <a:cs typeface="Arial" pitchFamily="34" charset="0"/>
            </a:rPr>
            <a:t>FIESTA DE FIN DE AÑO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479CC98A-5515-473B-8651-F8DE1839935D}" type="parTrans" cxnId="{882133B1-26A0-4CDB-8F61-4AFFBEFE69F6}">
      <dgm:prSet/>
      <dgm:spPr/>
      <dgm:t>
        <a:bodyPr/>
        <a:lstStyle/>
        <a:p>
          <a:endParaRPr lang="es-ES"/>
        </a:p>
      </dgm:t>
    </dgm:pt>
    <dgm:pt modelId="{C3443183-A621-426C-B238-EE798C878013}" type="sibTrans" cxnId="{882133B1-26A0-4CDB-8F61-4AFFBEFE69F6}">
      <dgm:prSet/>
      <dgm:spPr/>
      <dgm:t>
        <a:bodyPr/>
        <a:lstStyle/>
        <a:p>
          <a:endParaRPr lang="es-ES"/>
        </a:p>
      </dgm:t>
    </dgm:pt>
    <dgm:pt modelId="{FC85877A-5751-4145-A03E-7836E7AAB287}">
      <dgm:prSet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ES" sz="800" dirty="0"/>
        </a:p>
      </dgm:t>
    </dgm:pt>
    <dgm:pt modelId="{A2BEA185-69A2-4941-B6A8-4D8F9C79F98D}" type="parTrans" cxnId="{3297F015-9EEB-41B5-A8ED-25689CBA1D96}">
      <dgm:prSet/>
      <dgm:spPr/>
      <dgm:t>
        <a:bodyPr/>
        <a:lstStyle/>
        <a:p>
          <a:endParaRPr lang="es-ES"/>
        </a:p>
      </dgm:t>
    </dgm:pt>
    <dgm:pt modelId="{C34177A5-EA81-4DDA-B3A5-E7639F6881F8}" type="sibTrans" cxnId="{3297F015-9EEB-41B5-A8ED-25689CBA1D96}">
      <dgm:prSet/>
      <dgm:spPr/>
      <dgm:t>
        <a:bodyPr/>
        <a:lstStyle/>
        <a:p>
          <a:endParaRPr lang="es-ES"/>
        </a:p>
      </dgm:t>
    </dgm:pt>
    <dgm:pt modelId="{AD277A8F-7EF9-427B-B40F-7D53B02AE404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D5CB315C-BCEC-413D-9739-023B0124A3D9}" type="parTrans" cxnId="{250C0FAC-A581-45D1-8CCA-9DB7FC6EF991}">
      <dgm:prSet/>
      <dgm:spPr/>
      <dgm:t>
        <a:bodyPr/>
        <a:lstStyle/>
        <a:p>
          <a:endParaRPr lang="es-ES"/>
        </a:p>
      </dgm:t>
    </dgm:pt>
    <dgm:pt modelId="{88FABAD7-E375-4C39-A001-770AEE21C3AA}" type="sibTrans" cxnId="{250C0FAC-A581-45D1-8CCA-9DB7FC6EF991}">
      <dgm:prSet/>
      <dgm:spPr/>
      <dgm:t>
        <a:bodyPr/>
        <a:lstStyle/>
        <a:p>
          <a:endParaRPr lang="es-ES"/>
        </a:p>
      </dgm:t>
    </dgm:pt>
    <dgm:pt modelId="{0331183B-B9F9-4E93-8EE7-A30757A1F626}">
      <dgm:prSet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900" b="0" dirty="0" smtClean="0">
              <a:latin typeface="Arial" pitchFamily="34" charset="0"/>
              <a:cs typeface="Arial" pitchFamily="34" charset="0"/>
            </a:rPr>
            <a:t>CARNAVALES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C3393199-9E05-432E-8C09-4669436B5ACC}" type="parTrans" cxnId="{F21D1724-4948-479B-9D0F-A684AFBA2E86}">
      <dgm:prSet/>
      <dgm:spPr/>
      <dgm:t>
        <a:bodyPr/>
        <a:lstStyle/>
        <a:p>
          <a:endParaRPr lang="es-ES"/>
        </a:p>
      </dgm:t>
    </dgm:pt>
    <dgm:pt modelId="{AD6C02DB-7280-40FE-9049-EE52D6248470}" type="sibTrans" cxnId="{F21D1724-4948-479B-9D0F-A684AFBA2E86}">
      <dgm:prSet/>
      <dgm:spPr/>
      <dgm:t>
        <a:bodyPr/>
        <a:lstStyle/>
        <a:p>
          <a:endParaRPr lang="es-ES"/>
        </a:p>
      </dgm:t>
    </dgm:pt>
    <dgm:pt modelId="{8F6DA06C-2793-4F0C-BFC6-C392D8D4A1C2}">
      <dgm:prSet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900" b="0" dirty="0" smtClean="0">
              <a:latin typeface="Arial" pitchFamily="34" charset="0"/>
              <a:cs typeface="Arial" pitchFamily="34" charset="0"/>
            </a:rPr>
            <a:t>MATANZA TRADICIONAL EXTREMEÑA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AD329088-AA67-460D-9ABC-40F370CDF586}" type="parTrans" cxnId="{F79E3B0E-4449-4882-A7F9-26DCE6CB222F}">
      <dgm:prSet/>
      <dgm:spPr/>
      <dgm:t>
        <a:bodyPr/>
        <a:lstStyle/>
        <a:p>
          <a:endParaRPr lang="es-ES"/>
        </a:p>
      </dgm:t>
    </dgm:pt>
    <dgm:pt modelId="{A77BF1B9-7016-4A0B-8CFC-EC7FC7705A53}" type="sibTrans" cxnId="{F79E3B0E-4449-4882-A7F9-26DCE6CB222F}">
      <dgm:prSet/>
      <dgm:spPr/>
      <dgm:t>
        <a:bodyPr/>
        <a:lstStyle/>
        <a:p>
          <a:endParaRPr lang="es-ES"/>
        </a:p>
      </dgm:t>
    </dgm:pt>
    <dgm:pt modelId="{BEFCF391-C2FA-4841-8CAE-81B534E7CD73}">
      <dgm:prSet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900" b="0" dirty="0" smtClean="0">
              <a:latin typeface="Arial" pitchFamily="34" charset="0"/>
              <a:cs typeface="Arial" pitchFamily="34" charset="0"/>
            </a:rPr>
            <a:t>PUBLICACIONES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F5090680-2F3F-41B0-9636-B59EAD0F5473}" type="parTrans" cxnId="{77F3CC57-3FC2-43CB-BE37-D7F10ACD0590}">
      <dgm:prSet/>
      <dgm:spPr/>
      <dgm:t>
        <a:bodyPr/>
        <a:lstStyle/>
        <a:p>
          <a:endParaRPr lang="es-ES"/>
        </a:p>
      </dgm:t>
    </dgm:pt>
    <dgm:pt modelId="{6ACABFBA-C332-4BDA-B555-010C7B9F1687}" type="sibTrans" cxnId="{77F3CC57-3FC2-43CB-BE37-D7F10ACD0590}">
      <dgm:prSet/>
      <dgm:spPr/>
      <dgm:t>
        <a:bodyPr/>
        <a:lstStyle/>
        <a:p>
          <a:endParaRPr lang="es-ES"/>
        </a:p>
      </dgm:t>
    </dgm:pt>
    <dgm:pt modelId="{A6AE2622-7F2D-4B4F-B00E-BC2D95A0E660}">
      <dgm:prSet phldrT="[Texto]" custT="1"/>
      <dgm:spPr/>
      <dgm:t>
        <a:bodyPr/>
        <a:lstStyle/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TALLERES DE ARTESANIA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CF0438B4-A685-43AD-AF17-D79C534E3F71}" type="parTrans" cxnId="{ED50A9D1-D16D-4FBB-9724-C9F39891CB1E}">
      <dgm:prSet/>
      <dgm:spPr/>
      <dgm:t>
        <a:bodyPr/>
        <a:lstStyle/>
        <a:p>
          <a:endParaRPr lang="es-ES"/>
        </a:p>
      </dgm:t>
    </dgm:pt>
    <dgm:pt modelId="{29C8E65B-6900-4A1D-ADF0-C07CF08B4967}" type="sibTrans" cxnId="{ED50A9D1-D16D-4FBB-9724-C9F39891CB1E}">
      <dgm:prSet/>
      <dgm:spPr/>
      <dgm:t>
        <a:bodyPr/>
        <a:lstStyle/>
        <a:p>
          <a:endParaRPr lang="es-ES"/>
        </a:p>
      </dgm:t>
    </dgm:pt>
    <dgm:pt modelId="{0610613D-3FCD-43B1-8A9E-AD342EEB8380}">
      <dgm:prSet phldrT="[Texto]" custT="1"/>
      <dgm:spPr/>
      <dgm:t>
        <a:bodyPr/>
        <a:lstStyle/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TALLERES PSICOSOCIALES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A40E0402-5B90-44E8-86BA-C13742F82F86}" type="parTrans" cxnId="{05810ADC-A592-473B-8761-9F00E23CA40D}">
      <dgm:prSet/>
      <dgm:spPr/>
      <dgm:t>
        <a:bodyPr/>
        <a:lstStyle/>
        <a:p>
          <a:endParaRPr lang="es-ES"/>
        </a:p>
      </dgm:t>
    </dgm:pt>
    <dgm:pt modelId="{BAAF5772-5099-4A51-AA4C-C3B89EB497B3}" type="sibTrans" cxnId="{05810ADC-A592-473B-8761-9F00E23CA40D}">
      <dgm:prSet/>
      <dgm:spPr/>
      <dgm:t>
        <a:bodyPr/>
        <a:lstStyle/>
        <a:p>
          <a:endParaRPr lang="es-ES"/>
        </a:p>
      </dgm:t>
    </dgm:pt>
    <dgm:pt modelId="{70868078-AD9D-4295-9ED7-236303B2F58B}">
      <dgm:prSet phldrT="[Texto]" custT="1"/>
      <dgm:spPr/>
      <dgm:t>
        <a:bodyPr/>
        <a:lstStyle/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TALLERES DE MANUALIDADES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A24D0014-8C59-42A4-96A9-DF429BAF41B6}" type="parTrans" cxnId="{03054731-54BA-4A3E-93C5-B1252DCEDE7C}">
      <dgm:prSet/>
      <dgm:spPr/>
      <dgm:t>
        <a:bodyPr/>
        <a:lstStyle/>
        <a:p>
          <a:endParaRPr lang="es-ES"/>
        </a:p>
      </dgm:t>
    </dgm:pt>
    <dgm:pt modelId="{54F270D0-3D0F-4D57-9881-34C7C1842D65}" type="sibTrans" cxnId="{03054731-54BA-4A3E-93C5-B1252DCEDE7C}">
      <dgm:prSet/>
      <dgm:spPr/>
      <dgm:t>
        <a:bodyPr/>
        <a:lstStyle/>
        <a:p>
          <a:endParaRPr lang="es-ES"/>
        </a:p>
      </dgm:t>
    </dgm:pt>
    <dgm:pt modelId="{9597273B-DC5A-4675-9BD1-11B508141338}">
      <dgm:prSet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900" b="0" dirty="0" smtClean="0">
              <a:latin typeface="Arial" pitchFamily="34" charset="0"/>
              <a:cs typeface="Arial" pitchFamily="34" charset="0"/>
            </a:rPr>
            <a:t>DÍA DE LAS COMUNDADES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702987BE-C8B5-4DC4-B798-41EB1AAFD438}" type="parTrans" cxnId="{635E2CF2-B617-4FA7-9A9C-0AA63A2ABB54}">
      <dgm:prSet/>
      <dgm:spPr/>
      <dgm:t>
        <a:bodyPr/>
        <a:lstStyle/>
        <a:p>
          <a:endParaRPr lang="es-ES"/>
        </a:p>
      </dgm:t>
    </dgm:pt>
    <dgm:pt modelId="{02C2BE2B-526E-4269-A647-AB1C4780DE65}" type="sibTrans" cxnId="{635E2CF2-B617-4FA7-9A9C-0AA63A2ABB54}">
      <dgm:prSet/>
      <dgm:spPr/>
      <dgm:t>
        <a:bodyPr/>
        <a:lstStyle/>
        <a:p>
          <a:endParaRPr lang="es-ES"/>
        </a:p>
      </dgm:t>
    </dgm:pt>
    <dgm:pt modelId="{366F44EA-1375-4452-AC79-6E06F0D19108}">
      <dgm:prSet phldrT="[Texto]" custT="1"/>
      <dgm:spPr/>
      <dgm:t>
        <a:bodyPr/>
        <a:lstStyle/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TALLERES DE MANTENIMIENTO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CC35902E-CA7B-4007-8636-220D2EDBE3AA}" type="parTrans" cxnId="{AAFE5AA2-30E0-4EE3-81E2-C50CC61B4164}">
      <dgm:prSet/>
      <dgm:spPr/>
      <dgm:t>
        <a:bodyPr/>
        <a:lstStyle/>
        <a:p>
          <a:endParaRPr lang="es-ES"/>
        </a:p>
      </dgm:t>
    </dgm:pt>
    <dgm:pt modelId="{086C23D7-B05F-4D6E-8959-32373C4F57E3}" type="sibTrans" cxnId="{AAFE5AA2-30E0-4EE3-81E2-C50CC61B4164}">
      <dgm:prSet/>
      <dgm:spPr/>
      <dgm:t>
        <a:bodyPr/>
        <a:lstStyle/>
        <a:p>
          <a:endParaRPr lang="es-ES"/>
        </a:p>
      </dgm:t>
    </dgm:pt>
    <dgm:pt modelId="{305EAED4-0F0B-4C71-B6D2-209FACF68030}">
      <dgm:prSet phldrT="[Texto]" custT="1"/>
      <dgm:spPr/>
      <dgm:t>
        <a:bodyPr/>
        <a:lstStyle/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ASESORIA JURIDICA, FISCAL, LABORAL…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B4079C44-ECF1-4A0F-A8B1-84D8B6CE260B}" type="parTrans" cxnId="{5004396A-86CF-4E68-8591-2CF89EC52D43}">
      <dgm:prSet/>
      <dgm:spPr/>
      <dgm:t>
        <a:bodyPr/>
        <a:lstStyle/>
        <a:p>
          <a:endParaRPr lang="es-ES"/>
        </a:p>
      </dgm:t>
    </dgm:pt>
    <dgm:pt modelId="{B1D7528F-24F9-40BE-BBC0-64F16A940934}" type="sibTrans" cxnId="{5004396A-86CF-4E68-8591-2CF89EC52D43}">
      <dgm:prSet/>
      <dgm:spPr/>
      <dgm:t>
        <a:bodyPr/>
        <a:lstStyle/>
        <a:p>
          <a:endParaRPr lang="es-ES"/>
        </a:p>
      </dgm:t>
    </dgm:pt>
    <dgm:pt modelId="{6BE6E2FA-FC67-4D17-B1B8-5467DDE3DEAF}">
      <dgm:prSet phldrT="[Texto]" custT="1"/>
      <dgm:spPr/>
      <dgm:t>
        <a:bodyPr/>
        <a:lstStyle/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TALLER DE APOYO ESCOLAR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44B6B1AE-E8A8-45CA-85CD-6C864508AD37}" type="parTrans" cxnId="{7DA0DAC4-002A-49FF-A929-9B27E7ABD517}">
      <dgm:prSet/>
      <dgm:spPr/>
      <dgm:t>
        <a:bodyPr/>
        <a:lstStyle/>
        <a:p>
          <a:endParaRPr lang="es-ES"/>
        </a:p>
      </dgm:t>
    </dgm:pt>
    <dgm:pt modelId="{1EB66F85-06D1-4828-A400-EB494D01E6C4}" type="sibTrans" cxnId="{7DA0DAC4-002A-49FF-A929-9B27E7ABD517}">
      <dgm:prSet/>
      <dgm:spPr/>
      <dgm:t>
        <a:bodyPr/>
        <a:lstStyle/>
        <a:p>
          <a:endParaRPr lang="es-ES"/>
        </a:p>
      </dgm:t>
    </dgm:pt>
    <dgm:pt modelId="{8D12D4B5-942A-48B2-AEEA-73C50AD0B43E}">
      <dgm:prSet phldrT="[Texto]" custT="1"/>
      <dgm:spPr/>
      <dgm:t>
        <a:bodyPr/>
        <a:lstStyle/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TALLERES INTERCULTURALES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ED2F5892-2D47-4F28-AA66-969374692822}" type="parTrans" cxnId="{469AC411-B87E-4408-9773-D8B49C47C4B4}">
      <dgm:prSet/>
      <dgm:spPr/>
      <dgm:t>
        <a:bodyPr/>
        <a:lstStyle/>
        <a:p>
          <a:endParaRPr lang="es-ES"/>
        </a:p>
      </dgm:t>
    </dgm:pt>
    <dgm:pt modelId="{515211B6-B0FB-4721-84D8-D9E0ABF94AD9}" type="sibTrans" cxnId="{469AC411-B87E-4408-9773-D8B49C47C4B4}">
      <dgm:prSet/>
      <dgm:spPr/>
      <dgm:t>
        <a:bodyPr/>
        <a:lstStyle/>
        <a:p>
          <a:endParaRPr lang="es-ES"/>
        </a:p>
      </dgm:t>
    </dgm:pt>
    <dgm:pt modelId="{24218018-DB5E-4A5B-A073-9C354DBDE3ED}">
      <dgm:prSet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900" b="0" dirty="0" smtClean="0">
              <a:latin typeface="Arial" pitchFamily="34" charset="0"/>
              <a:cs typeface="Arial" pitchFamily="34" charset="0"/>
            </a:rPr>
            <a:t>DIA DE EXTREMADURA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C43488A4-7EA0-4DC0-9B64-1859A98EF3A2}" type="parTrans" cxnId="{A2A90BA2-E77E-4E66-AC89-8D95026B5D22}">
      <dgm:prSet/>
      <dgm:spPr/>
      <dgm:t>
        <a:bodyPr/>
        <a:lstStyle/>
        <a:p>
          <a:endParaRPr lang="es-ES"/>
        </a:p>
      </dgm:t>
    </dgm:pt>
    <dgm:pt modelId="{782E7199-5FA3-42F0-9A03-B7183482D128}" type="sibTrans" cxnId="{A2A90BA2-E77E-4E66-AC89-8D95026B5D22}">
      <dgm:prSet/>
      <dgm:spPr/>
      <dgm:t>
        <a:bodyPr/>
        <a:lstStyle/>
        <a:p>
          <a:endParaRPr lang="es-ES"/>
        </a:p>
      </dgm:t>
    </dgm:pt>
    <dgm:pt modelId="{E3DD5410-E429-4D69-9170-60F3FB7C61B3}" type="pres">
      <dgm:prSet presAssocID="{853B9006-E2C5-4036-897A-423FD8055D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80B9F91-BDE3-43A5-B612-B3588A42AF5A}" type="pres">
      <dgm:prSet presAssocID="{853B9006-E2C5-4036-897A-423FD8055D8F}" presName="tSp" presStyleCnt="0"/>
      <dgm:spPr/>
      <dgm:t>
        <a:bodyPr/>
        <a:lstStyle/>
        <a:p>
          <a:endParaRPr lang="es-ES"/>
        </a:p>
      </dgm:t>
    </dgm:pt>
    <dgm:pt modelId="{2BC4B933-3645-4AFB-A04C-B45C44C6F8DA}" type="pres">
      <dgm:prSet presAssocID="{853B9006-E2C5-4036-897A-423FD8055D8F}" presName="bSp" presStyleCnt="0"/>
      <dgm:spPr/>
      <dgm:t>
        <a:bodyPr/>
        <a:lstStyle/>
        <a:p>
          <a:endParaRPr lang="es-ES"/>
        </a:p>
      </dgm:t>
    </dgm:pt>
    <dgm:pt modelId="{21C0AF7E-D9DE-4DC4-9963-04D2E3A1E6CA}" type="pres">
      <dgm:prSet presAssocID="{853B9006-E2C5-4036-897A-423FD8055D8F}" presName="process" presStyleCnt="0"/>
      <dgm:spPr/>
      <dgm:t>
        <a:bodyPr/>
        <a:lstStyle/>
        <a:p>
          <a:endParaRPr lang="es-ES"/>
        </a:p>
      </dgm:t>
    </dgm:pt>
    <dgm:pt modelId="{969E05A1-D7C9-4055-9EDC-326169600DFE}" type="pres">
      <dgm:prSet presAssocID="{3F307290-A07F-46AD-9D69-926910A4373C}" presName="composite1" presStyleCnt="0"/>
      <dgm:spPr/>
      <dgm:t>
        <a:bodyPr/>
        <a:lstStyle/>
        <a:p>
          <a:endParaRPr lang="es-ES"/>
        </a:p>
      </dgm:t>
    </dgm:pt>
    <dgm:pt modelId="{81B63469-E3FC-4E87-A379-3ED602D1F631}" type="pres">
      <dgm:prSet presAssocID="{3F307290-A07F-46AD-9D69-926910A4373C}" presName="dummyNode1" presStyleLbl="node1" presStyleIdx="0" presStyleCnt="2"/>
      <dgm:spPr/>
      <dgm:t>
        <a:bodyPr/>
        <a:lstStyle/>
        <a:p>
          <a:endParaRPr lang="es-ES"/>
        </a:p>
      </dgm:t>
    </dgm:pt>
    <dgm:pt modelId="{CEEB70B9-4ECD-4277-B66C-854E11E9936C}" type="pres">
      <dgm:prSet presAssocID="{3F307290-A07F-46AD-9D69-926910A4373C}" presName="childNode1" presStyleLbl="bgAcc1" presStyleIdx="0" presStyleCnt="2" custScaleY="15770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4F72ED-7270-490D-88AE-3A9DD39B3281}" type="pres">
      <dgm:prSet presAssocID="{3F307290-A07F-46AD-9D69-926910A4373C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073E68-6912-4082-86A6-5669A41AD910}" type="pres">
      <dgm:prSet presAssocID="{3F307290-A07F-46AD-9D69-926910A4373C}" presName="parentNode1" presStyleLbl="node1" presStyleIdx="0" presStyleCnt="2" custScaleX="6770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AFD5DE-608D-4E82-9C23-DFF471EEAB59}" type="pres">
      <dgm:prSet presAssocID="{3F307290-A07F-46AD-9D69-926910A4373C}" presName="connSite1" presStyleCnt="0"/>
      <dgm:spPr/>
      <dgm:t>
        <a:bodyPr/>
        <a:lstStyle/>
        <a:p>
          <a:endParaRPr lang="es-ES"/>
        </a:p>
      </dgm:t>
    </dgm:pt>
    <dgm:pt modelId="{03558300-9F07-444F-8067-7966E0CD7B3A}" type="pres">
      <dgm:prSet presAssocID="{DC7BBC95-330E-4B6A-A7F4-92D08ED534A0}" presName="Name9" presStyleLbl="sibTrans2D1" presStyleIdx="0" presStyleCnt="1"/>
      <dgm:spPr/>
      <dgm:t>
        <a:bodyPr/>
        <a:lstStyle/>
        <a:p>
          <a:endParaRPr lang="es-ES"/>
        </a:p>
      </dgm:t>
    </dgm:pt>
    <dgm:pt modelId="{F3EC5E80-D81A-43D9-B2BD-F0F9BFBA4713}" type="pres">
      <dgm:prSet presAssocID="{F3102316-234B-40BE-B7BB-BE9530FD2406}" presName="composite2" presStyleCnt="0"/>
      <dgm:spPr/>
      <dgm:t>
        <a:bodyPr/>
        <a:lstStyle/>
        <a:p>
          <a:endParaRPr lang="es-ES"/>
        </a:p>
      </dgm:t>
    </dgm:pt>
    <dgm:pt modelId="{3DCAE7C3-E9C5-45FB-AB0F-16320844939D}" type="pres">
      <dgm:prSet presAssocID="{F3102316-234B-40BE-B7BB-BE9530FD2406}" presName="dummyNode2" presStyleLbl="node1" presStyleIdx="0" presStyleCnt="2"/>
      <dgm:spPr/>
      <dgm:t>
        <a:bodyPr/>
        <a:lstStyle/>
        <a:p>
          <a:endParaRPr lang="es-ES"/>
        </a:p>
      </dgm:t>
    </dgm:pt>
    <dgm:pt modelId="{2E7A4E14-A4DB-4A1C-9A4E-989DA9EBDA23}" type="pres">
      <dgm:prSet presAssocID="{F3102316-234B-40BE-B7BB-BE9530FD2406}" presName="childNode2" presStyleLbl="bgAcc1" presStyleIdx="1" presStyleCnt="2" custScaleX="132168" custScaleY="203710" custLinFactNeighborX="21493" custLinFactNeighborY="-217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7C1F4B-C934-408F-AC8C-84F0F8D36F8A}" type="pres">
      <dgm:prSet presAssocID="{F3102316-234B-40BE-B7BB-BE9530FD2406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0F0713-AC25-4757-8214-5AD7F038E306}" type="pres">
      <dgm:prSet presAssocID="{F3102316-234B-40BE-B7BB-BE9530FD2406}" presName="parentNode2" presStyleLbl="node1" presStyleIdx="1" presStyleCnt="2" custScaleX="81791" custScaleY="80962" custLinFactNeighborX="28750" custLinFactNeighborY="-6971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B93441-D485-4E14-98E1-3C066E05257C}" type="pres">
      <dgm:prSet presAssocID="{F3102316-234B-40BE-B7BB-BE9530FD2406}" presName="connSite2" presStyleCnt="0"/>
      <dgm:spPr/>
      <dgm:t>
        <a:bodyPr/>
        <a:lstStyle/>
        <a:p>
          <a:endParaRPr lang="es-ES"/>
        </a:p>
      </dgm:t>
    </dgm:pt>
  </dgm:ptLst>
  <dgm:cxnLst>
    <dgm:cxn modelId="{6FA80F3E-00C5-4459-9370-82F542A22CA0}" type="presOf" srcId="{81410722-5246-44B3-9976-C014AB870097}" destId="{2E7A4E14-A4DB-4A1C-9A4E-989DA9EBDA23}" srcOrd="0" destOrd="10" presId="urn:microsoft.com/office/officeart/2005/8/layout/hProcess4"/>
    <dgm:cxn modelId="{F3A05F1A-F576-4EDF-8587-71E3E972E3C5}" srcId="{F3102316-234B-40BE-B7BB-BE9530FD2406}" destId="{50AC8A2F-B4B0-40FB-8174-48B3D4961CC1}" srcOrd="2" destOrd="0" parTransId="{6898AC91-C009-4C07-9CD4-23FC097F692E}" sibTransId="{3FD3FE9B-23D7-4593-BFE0-F4108D137263}"/>
    <dgm:cxn modelId="{77F3CC57-3FC2-43CB-BE37-D7F10ACD0590}" srcId="{F3102316-234B-40BE-B7BB-BE9530FD2406}" destId="{BEFCF391-C2FA-4841-8CAE-81B534E7CD73}" srcOrd="19" destOrd="0" parTransId="{F5090680-2F3F-41B0-9636-B59EAD0F5473}" sibTransId="{6ACABFBA-C332-4BDA-B555-010C7B9F1687}"/>
    <dgm:cxn modelId="{CB96A3FC-8320-4CE4-9E09-01A109113278}" srcId="{F3102316-234B-40BE-B7BB-BE9530FD2406}" destId="{F453413F-0CC9-4002-B8E6-C84376A79AD8}" srcOrd="12" destOrd="0" parTransId="{17C41D06-E136-433D-8C02-D13B860B08D3}" sibTransId="{4800B688-F265-4DD4-87E9-E816AE4DD208}"/>
    <dgm:cxn modelId="{6DCEC2D2-F5A0-4E08-99B2-D6009445682A}" type="presOf" srcId="{9597273B-DC5A-4675-9BD1-11B508141338}" destId="{2E7A4E14-A4DB-4A1C-9A4E-989DA9EBDA23}" srcOrd="0" destOrd="7" presId="urn:microsoft.com/office/officeart/2005/8/layout/hProcess4"/>
    <dgm:cxn modelId="{D73E8D2C-14B3-4BE6-B795-E5BF09F64CAB}" srcId="{3F307290-A07F-46AD-9D69-926910A4373C}" destId="{207CD0EB-ED7E-4271-9CEF-48F8BEB0E818}" srcOrd="2" destOrd="0" parTransId="{1E1D7C6E-080F-4D49-A4A7-C8798F1A9393}" sibTransId="{C6F7C7AC-2546-4F0B-8098-138075B0C7F2}"/>
    <dgm:cxn modelId="{D4006C04-1B19-4E96-A674-9B248903CB80}" srcId="{F3102316-234B-40BE-B7BB-BE9530FD2406}" destId="{8E902DE7-1995-4512-987B-4236E6CF42BB}" srcOrd="6" destOrd="0" parTransId="{C7A1460D-ADB6-4211-8885-B3229A3ABC9F}" sibTransId="{58A12DD4-30FF-43EB-A2E6-9C0E90790DF8}"/>
    <dgm:cxn modelId="{FD82D658-F436-4184-9D8D-FF5DA962DFF9}" type="presOf" srcId="{C5510337-1EAA-4E8E-A7BB-AF71DE20F9B8}" destId="{2E7A4E14-A4DB-4A1C-9A4E-989DA9EBDA23}" srcOrd="0" destOrd="5" presId="urn:microsoft.com/office/officeart/2005/8/layout/hProcess4"/>
    <dgm:cxn modelId="{682EDCD1-DBA8-488F-B21A-4BED594F0EAF}" type="presOf" srcId="{FC85877A-5751-4145-A03E-7836E7AAB287}" destId="{2E7A4E14-A4DB-4A1C-9A4E-989DA9EBDA23}" srcOrd="0" destOrd="0" presId="urn:microsoft.com/office/officeart/2005/8/layout/hProcess4"/>
    <dgm:cxn modelId="{F27BBE83-274B-4782-9621-33D408396246}" type="presOf" srcId="{F3102316-234B-40BE-B7BB-BE9530FD2406}" destId="{1A0F0713-AC25-4757-8214-5AD7F038E306}" srcOrd="0" destOrd="0" presId="urn:microsoft.com/office/officeart/2005/8/layout/hProcess4"/>
    <dgm:cxn modelId="{97A3CF9D-C254-45D2-9998-FF406ED6A936}" type="presOf" srcId="{13653AF9-591F-47CA-A83E-D8D710A4E83F}" destId="{B97C1F4B-C934-408F-AC8C-84F0F8D36F8A}" srcOrd="1" destOrd="14" presId="urn:microsoft.com/office/officeart/2005/8/layout/hProcess4"/>
    <dgm:cxn modelId="{5D5F8B8F-E881-45EA-A5F4-653EC6F31D19}" type="presOf" srcId="{70868078-AD9D-4295-9ED7-236303B2F58B}" destId="{024F72ED-7270-490D-88AE-3A9DD39B3281}" srcOrd="1" destOrd="8" presId="urn:microsoft.com/office/officeart/2005/8/layout/hProcess4"/>
    <dgm:cxn modelId="{9CEB49E4-0DC5-4B46-B53D-CAAF97239220}" srcId="{F3102316-234B-40BE-B7BB-BE9530FD2406}" destId="{13653AF9-591F-47CA-A83E-D8D710A4E83F}" srcOrd="14" destOrd="0" parTransId="{39B04D3A-9B90-4EFA-A60A-4C999D0BD5E8}" sibTransId="{54809A9D-30C6-46D2-97BB-9C8BF125E9E2}"/>
    <dgm:cxn modelId="{1330C430-EB07-4ED4-99E1-FC84159F07CD}" type="presOf" srcId="{FB4DD031-235F-41FE-9FF2-076E5895ADE4}" destId="{B97C1F4B-C934-408F-AC8C-84F0F8D36F8A}" srcOrd="1" destOrd="1" presId="urn:microsoft.com/office/officeart/2005/8/layout/hProcess4"/>
    <dgm:cxn modelId="{9E3FA949-ADAF-434D-83F3-D4431588A1BE}" type="presOf" srcId="{B185BF65-EAA4-4351-8FF9-B6D5840FF178}" destId="{CEEB70B9-4ECD-4277-B66C-854E11E9936C}" srcOrd="0" destOrd="0" presId="urn:microsoft.com/office/officeart/2005/8/layout/hProcess4"/>
    <dgm:cxn modelId="{4EBA9211-BF7E-448E-949A-0074E4C89B2D}" type="presOf" srcId="{0431C934-13D3-4A71-8687-F6E4EC2B4C73}" destId="{2E7A4E14-A4DB-4A1C-9A4E-989DA9EBDA23}" srcOrd="0" destOrd="4" presId="urn:microsoft.com/office/officeart/2005/8/layout/hProcess4"/>
    <dgm:cxn modelId="{1AD7E49A-5C2D-4653-9DF0-E5D98FDE6A0E}" type="presOf" srcId="{305EAED4-0F0B-4C71-B6D2-209FACF68030}" destId="{024F72ED-7270-490D-88AE-3A9DD39B3281}" srcOrd="1" destOrd="10" presId="urn:microsoft.com/office/officeart/2005/8/layout/hProcess4"/>
    <dgm:cxn modelId="{B92665E1-64D7-484D-B46A-1BE6231F5F37}" type="presOf" srcId="{690E97E2-00E5-49EB-9CC9-3A8FC1D49390}" destId="{B97C1F4B-C934-408F-AC8C-84F0F8D36F8A}" srcOrd="1" destOrd="16" presId="urn:microsoft.com/office/officeart/2005/8/layout/hProcess4"/>
    <dgm:cxn modelId="{7110579C-9DDC-4935-A7DD-EE7F8EC12244}" type="presOf" srcId="{AD277A8F-7EF9-427B-B40F-7D53B02AE404}" destId="{2E7A4E14-A4DB-4A1C-9A4E-989DA9EBDA23}" srcOrd="0" destOrd="20" presId="urn:microsoft.com/office/officeart/2005/8/layout/hProcess4"/>
    <dgm:cxn modelId="{51F9B537-735B-4D6B-A8D1-85DFDC3B0B7F}" type="presOf" srcId="{12B1DF40-C2B1-47F5-A0D6-4C9505379311}" destId="{B97C1F4B-C934-408F-AC8C-84F0F8D36F8A}" srcOrd="1" destOrd="11" presId="urn:microsoft.com/office/officeart/2005/8/layout/hProcess4"/>
    <dgm:cxn modelId="{AF0FF0F9-CCD9-469B-A4F4-CBD9F42175B4}" type="presOf" srcId="{690E97E2-00E5-49EB-9CC9-3A8FC1D49390}" destId="{2E7A4E14-A4DB-4A1C-9A4E-989DA9EBDA23}" srcOrd="0" destOrd="16" presId="urn:microsoft.com/office/officeart/2005/8/layout/hProcess4"/>
    <dgm:cxn modelId="{93693ADF-F546-48F0-8142-F4C51562E776}" type="presOf" srcId="{8E902DE7-1995-4512-987B-4236E6CF42BB}" destId="{B97C1F4B-C934-408F-AC8C-84F0F8D36F8A}" srcOrd="1" destOrd="6" presId="urn:microsoft.com/office/officeart/2005/8/layout/hProcess4"/>
    <dgm:cxn modelId="{00F1B36C-49D2-47F3-B172-D29ACD6BC688}" type="presOf" srcId="{FC85877A-5751-4145-A03E-7836E7AAB287}" destId="{B97C1F4B-C934-408F-AC8C-84F0F8D36F8A}" srcOrd="1" destOrd="0" presId="urn:microsoft.com/office/officeart/2005/8/layout/hProcess4"/>
    <dgm:cxn modelId="{05810ADC-A592-473B-8761-9F00E23CA40D}" srcId="{3F307290-A07F-46AD-9D69-926910A4373C}" destId="{0610613D-3FCD-43B1-8A9E-AD342EEB8380}" srcOrd="5" destOrd="0" parTransId="{A40E0402-5B90-44E8-86BA-C13742F82F86}" sibTransId="{BAAF5772-5099-4A51-AA4C-C3B89EB497B3}"/>
    <dgm:cxn modelId="{032DAC7A-D057-43BC-A82B-9C1168E7D02F}" type="presOf" srcId="{3F307290-A07F-46AD-9D69-926910A4373C}" destId="{58073E68-6912-4082-86A6-5669A41AD910}" srcOrd="0" destOrd="0" presId="urn:microsoft.com/office/officeart/2005/8/layout/hProcess4"/>
    <dgm:cxn modelId="{DC569236-0F29-4EE7-A394-EF7BFF32F5A0}" srcId="{3F307290-A07F-46AD-9D69-926910A4373C}" destId="{BC7BA475-2C10-43A6-B995-9C6088766E6E}" srcOrd="1" destOrd="0" parTransId="{A5903A9D-D441-46C9-A3A5-0859923872B1}" sibTransId="{FF236C6B-2BB1-4E9A-A33A-7A26F3169736}"/>
    <dgm:cxn modelId="{7679B21F-36DA-41C9-9B2B-7232844DC4F5}" type="presOf" srcId="{DC7BBC95-330E-4B6A-A7F4-92D08ED534A0}" destId="{03558300-9F07-444F-8067-7966E0CD7B3A}" srcOrd="0" destOrd="0" presId="urn:microsoft.com/office/officeart/2005/8/layout/hProcess4"/>
    <dgm:cxn modelId="{250C0FAC-A581-45D1-8CCA-9DB7FC6EF991}" srcId="{F3102316-234B-40BE-B7BB-BE9530FD2406}" destId="{AD277A8F-7EF9-427B-B40F-7D53B02AE404}" srcOrd="20" destOrd="0" parTransId="{D5CB315C-BCEC-413D-9739-023B0124A3D9}" sibTransId="{88FABAD7-E375-4C39-A001-770AEE21C3AA}"/>
    <dgm:cxn modelId="{67616810-8DC2-4A12-AE3B-FDE0ACB8E5D5}" type="presOf" srcId="{1E236923-AD6D-4EA3-99AA-92D0182B2DDB}" destId="{B97C1F4B-C934-408F-AC8C-84F0F8D36F8A}" srcOrd="1" destOrd="3" presId="urn:microsoft.com/office/officeart/2005/8/layout/hProcess4"/>
    <dgm:cxn modelId="{D9086A5D-0ED8-4E25-A8C9-0AC428253E80}" type="presOf" srcId="{0610613D-3FCD-43B1-8A9E-AD342EEB8380}" destId="{024F72ED-7270-490D-88AE-3A9DD39B3281}" srcOrd="1" destOrd="5" presId="urn:microsoft.com/office/officeart/2005/8/layout/hProcess4"/>
    <dgm:cxn modelId="{74B8D1F6-23A7-4774-83B2-C47AFF924B18}" srcId="{F3102316-234B-40BE-B7BB-BE9530FD2406}" destId="{1E236923-AD6D-4EA3-99AA-92D0182B2DDB}" srcOrd="3" destOrd="0" parTransId="{9B4DE5D6-4E1F-45E7-8F84-B50B2B6B1AF9}" sibTransId="{42C95B36-0278-4564-9AE8-DF06DFCE5C65}"/>
    <dgm:cxn modelId="{383E0F4E-3502-4B24-8D45-D93DF4A778B2}" type="presOf" srcId="{AD277A8F-7EF9-427B-B40F-7D53B02AE404}" destId="{B97C1F4B-C934-408F-AC8C-84F0F8D36F8A}" srcOrd="1" destOrd="20" presId="urn:microsoft.com/office/officeart/2005/8/layout/hProcess4"/>
    <dgm:cxn modelId="{DB73FCF8-BD04-407E-BCC8-588E38F0121E}" type="presOf" srcId="{50AC8A2F-B4B0-40FB-8174-48B3D4961CC1}" destId="{2E7A4E14-A4DB-4A1C-9A4E-989DA9EBDA23}" srcOrd="0" destOrd="2" presId="urn:microsoft.com/office/officeart/2005/8/layout/hProcess4"/>
    <dgm:cxn modelId="{3CE3256A-491D-421F-BF56-79C5F1AB1439}" type="presOf" srcId="{336D85AB-6B34-4414-8D56-7EBA4CB09C19}" destId="{2E7A4E14-A4DB-4A1C-9A4E-989DA9EBDA23}" srcOrd="0" destOrd="13" presId="urn:microsoft.com/office/officeart/2005/8/layout/hProcess4"/>
    <dgm:cxn modelId="{AB09C49B-832F-4D2D-AAB8-B414EA4B98CB}" type="presOf" srcId="{1E236923-AD6D-4EA3-99AA-92D0182B2DDB}" destId="{2E7A4E14-A4DB-4A1C-9A4E-989DA9EBDA23}" srcOrd="0" destOrd="3" presId="urn:microsoft.com/office/officeart/2005/8/layout/hProcess4"/>
    <dgm:cxn modelId="{12E7C9E3-CEA4-4EC7-9702-6C6824E32ADE}" srcId="{F3102316-234B-40BE-B7BB-BE9530FD2406}" destId="{F2B540FB-48BB-468B-A135-0627721E6707}" srcOrd="8" destOrd="0" parTransId="{F90CF304-2467-42D8-B327-6D18C4DD4AF9}" sibTransId="{5965E2B3-0106-4F56-B20F-0D2B9FA714F8}"/>
    <dgm:cxn modelId="{CA929952-3770-4252-B431-CCE559BD5298}" srcId="{F3102316-234B-40BE-B7BB-BE9530FD2406}" destId="{54659851-47E6-4C24-BBEC-13B8E4EC7C92}" srcOrd="15" destOrd="0" parTransId="{CE472070-2B0F-48BC-A081-9FCA60083D97}" sibTransId="{29220DEF-2055-41BB-BE88-1274F4175EBF}"/>
    <dgm:cxn modelId="{4E378454-6C50-4749-BACC-FECE5BC5CFB4}" type="presOf" srcId="{9597273B-DC5A-4675-9BD1-11B508141338}" destId="{B97C1F4B-C934-408F-AC8C-84F0F8D36F8A}" srcOrd="1" destOrd="7" presId="urn:microsoft.com/office/officeart/2005/8/layout/hProcess4"/>
    <dgm:cxn modelId="{D7F8D459-5FDB-4C7A-AFDB-46D977127B6F}" srcId="{853B9006-E2C5-4036-897A-423FD8055D8F}" destId="{3F307290-A07F-46AD-9D69-926910A4373C}" srcOrd="0" destOrd="0" parTransId="{F601AFCA-610F-40FF-AE29-789663581206}" sibTransId="{DC7BBC95-330E-4B6A-A7F4-92D08ED534A0}"/>
    <dgm:cxn modelId="{AAFE5AA2-30E0-4EE3-81E2-C50CC61B4164}" srcId="{3F307290-A07F-46AD-9D69-926910A4373C}" destId="{366F44EA-1375-4452-AC79-6E06F0D19108}" srcOrd="9" destOrd="0" parTransId="{CC35902E-CA7B-4007-8636-220D2EDBE3AA}" sibTransId="{086C23D7-B05F-4D6E-8959-32373C4F57E3}"/>
    <dgm:cxn modelId="{1738BB21-2174-40B7-8B55-B9553916F33A}" type="presOf" srcId="{0331183B-B9F9-4E93-8EE7-A30757A1F626}" destId="{B97C1F4B-C934-408F-AC8C-84F0F8D36F8A}" srcOrd="1" destOrd="17" presId="urn:microsoft.com/office/officeart/2005/8/layout/hProcess4"/>
    <dgm:cxn modelId="{4857FA1B-77B9-4644-8ED2-4091733202CE}" type="presOf" srcId="{3C92A64E-0D26-420B-A17D-94CCF6BD1BAF}" destId="{CEEB70B9-4ECD-4277-B66C-854E11E9936C}" srcOrd="0" destOrd="3" presId="urn:microsoft.com/office/officeart/2005/8/layout/hProcess4"/>
    <dgm:cxn modelId="{8EDF509C-B0A5-4538-A757-08F146BE142C}" type="presOf" srcId="{0610613D-3FCD-43B1-8A9E-AD342EEB8380}" destId="{CEEB70B9-4ECD-4277-B66C-854E11E9936C}" srcOrd="0" destOrd="5" presId="urn:microsoft.com/office/officeart/2005/8/layout/hProcess4"/>
    <dgm:cxn modelId="{469AC411-B87E-4408-9773-D8B49C47C4B4}" srcId="{3F307290-A07F-46AD-9D69-926910A4373C}" destId="{8D12D4B5-942A-48B2-AEEA-73C50AD0B43E}" srcOrd="7" destOrd="0" parTransId="{ED2F5892-2D47-4F28-AA66-969374692822}" sibTransId="{515211B6-B0FB-4721-84D8-D9E0ABF94AD9}"/>
    <dgm:cxn modelId="{B6175302-0739-442D-A6EE-ECD92A60F596}" type="presOf" srcId="{BC7BA475-2C10-43A6-B995-9C6088766E6E}" destId="{024F72ED-7270-490D-88AE-3A9DD39B3281}" srcOrd="1" destOrd="1" presId="urn:microsoft.com/office/officeart/2005/8/layout/hProcess4"/>
    <dgm:cxn modelId="{FFB5815D-1000-4612-82D9-2B5C8D58C43F}" srcId="{F3102316-234B-40BE-B7BB-BE9530FD2406}" destId="{0431C934-13D3-4A71-8687-F6E4EC2B4C73}" srcOrd="4" destOrd="0" parTransId="{8F92D031-A095-47AB-8E1D-D2666976C8EF}" sibTransId="{FC9D5259-3FB8-4A3F-B4BC-8C2039821BC3}"/>
    <dgm:cxn modelId="{02C8214A-B09E-48D9-8965-0623278F5AC2}" type="presOf" srcId="{207CD0EB-ED7E-4271-9CEF-48F8BEB0E818}" destId="{024F72ED-7270-490D-88AE-3A9DD39B3281}" srcOrd="1" destOrd="2" presId="urn:microsoft.com/office/officeart/2005/8/layout/hProcess4"/>
    <dgm:cxn modelId="{A5D91381-CFC1-4775-84C2-2E03B665D908}" type="presOf" srcId="{366F44EA-1375-4452-AC79-6E06F0D19108}" destId="{024F72ED-7270-490D-88AE-3A9DD39B3281}" srcOrd="1" destOrd="9" presId="urn:microsoft.com/office/officeart/2005/8/layout/hProcess4"/>
    <dgm:cxn modelId="{ADC52373-33CF-4F80-B7C4-FD700FFE106E}" type="presOf" srcId="{6BE6E2FA-FC67-4D17-B1B8-5467DDE3DEAF}" destId="{024F72ED-7270-490D-88AE-3A9DD39B3281}" srcOrd="1" destOrd="6" presId="urn:microsoft.com/office/officeart/2005/8/layout/hProcess4"/>
    <dgm:cxn modelId="{2DAFF8A6-B9FE-4D66-8596-612844879ED5}" type="presOf" srcId="{F2B540FB-48BB-468B-A135-0627721E6707}" destId="{2E7A4E14-A4DB-4A1C-9A4E-989DA9EBDA23}" srcOrd="0" destOrd="8" presId="urn:microsoft.com/office/officeart/2005/8/layout/hProcess4"/>
    <dgm:cxn modelId="{F79E3B0E-4449-4882-A7F9-26DCE6CB222F}" srcId="{F3102316-234B-40BE-B7BB-BE9530FD2406}" destId="{8F6DA06C-2793-4F0C-BFC6-C392D8D4A1C2}" srcOrd="18" destOrd="0" parTransId="{AD329088-AA67-460D-9ABC-40F370CDF586}" sibTransId="{A77BF1B9-7016-4A0B-8CFC-EC7FC7705A53}"/>
    <dgm:cxn modelId="{AB5A6BA3-1A19-44E9-98A4-9D8C91F3D7BD}" type="presOf" srcId="{BC7BA475-2C10-43A6-B995-9C6088766E6E}" destId="{CEEB70B9-4ECD-4277-B66C-854E11E9936C}" srcOrd="0" destOrd="1" presId="urn:microsoft.com/office/officeart/2005/8/layout/hProcess4"/>
    <dgm:cxn modelId="{E0296EB8-83DF-4211-BA7D-88F1AB69628D}" type="presOf" srcId="{70868078-AD9D-4295-9ED7-236303B2F58B}" destId="{CEEB70B9-4ECD-4277-B66C-854E11E9936C}" srcOrd="0" destOrd="8" presId="urn:microsoft.com/office/officeart/2005/8/layout/hProcess4"/>
    <dgm:cxn modelId="{36C603F2-6E98-4266-AD13-54DD0A134B28}" srcId="{3F307290-A07F-46AD-9D69-926910A4373C}" destId="{B185BF65-EAA4-4351-8FF9-B6D5840FF178}" srcOrd="0" destOrd="0" parTransId="{C0E14A34-9DDA-4B78-9597-D43F0C11C775}" sibTransId="{0C1EB8B5-E467-4693-B0A7-2CCFFBBA0F87}"/>
    <dgm:cxn modelId="{F6E6D7BC-8234-42B5-AA21-6BF8B0CB5508}" type="presOf" srcId="{C5510337-1EAA-4E8E-A7BB-AF71DE20F9B8}" destId="{B97C1F4B-C934-408F-AC8C-84F0F8D36F8A}" srcOrd="1" destOrd="5" presId="urn:microsoft.com/office/officeart/2005/8/layout/hProcess4"/>
    <dgm:cxn modelId="{2C313836-B2EC-4DCF-A48F-DAB72F84D45F}" type="presOf" srcId="{305EAED4-0F0B-4C71-B6D2-209FACF68030}" destId="{CEEB70B9-4ECD-4277-B66C-854E11E9936C}" srcOrd="0" destOrd="10" presId="urn:microsoft.com/office/officeart/2005/8/layout/hProcess4"/>
    <dgm:cxn modelId="{33A9D8D8-B75B-4622-B702-A0776E2B33B4}" type="presOf" srcId="{207CD0EB-ED7E-4271-9CEF-48F8BEB0E818}" destId="{CEEB70B9-4ECD-4277-B66C-854E11E9936C}" srcOrd="0" destOrd="2" presId="urn:microsoft.com/office/officeart/2005/8/layout/hProcess4"/>
    <dgm:cxn modelId="{37B92959-0C79-4D01-AB87-0F27DD1E7309}" type="presOf" srcId="{F453413F-0CC9-4002-B8E6-C84376A79AD8}" destId="{2E7A4E14-A4DB-4A1C-9A4E-989DA9EBDA23}" srcOrd="0" destOrd="12" presId="urn:microsoft.com/office/officeart/2005/8/layout/hProcess4"/>
    <dgm:cxn modelId="{456C056A-539D-45CD-9812-F4BAA7871EA6}" type="presOf" srcId="{24218018-DB5E-4A5B-A073-9C354DBDE3ED}" destId="{B97C1F4B-C934-408F-AC8C-84F0F8D36F8A}" srcOrd="1" destOrd="9" presId="urn:microsoft.com/office/officeart/2005/8/layout/hProcess4"/>
    <dgm:cxn modelId="{7643712C-FA0F-4149-A1B8-C0C020375BD4}" srcId="{F3102316-234B-40BE-B7BB-BE9530FD2406}" destId="{81410722-5246-44B3-9976-C014AB870097}" srcOrd="10" destOrd="0" parTransId="{20C79283-3324-469C-8105-9E3F0E3D4446}" sibTransId="{9BD4CA48-5415-44B4-92CB-ABB65F0A9916}"/>
    <dgm:cxn modelId="{4F534F6A-6154-4AAA-B0E3-336598DAFDD0}" srcId="{F3102316-234B-40BE-B7BB-BE9530FD2406}" destId="{FB4DD031-235F-41FE-9FF2-076E5895ADE4}" srcOrd="1" destOrd="0" parTransId="{3BD126F5-F812-45C4-AD3E-8910995DF97E}" sibTransId="{A02DA56B-FC42-44FD-865A-069B374200DF}"/>
    <dgm:cxn modelId="{404AB5BD-CF15-40F4-95D4-A3EF584494DD}" type="presOf" srcId="{8E902DE7-1995-4512-987B-4236E6CF42BB}" destId="{2E7A4E14-A4DB-4A1C-9A4E-989DA9EBDA23}" srcOrd="0" destOrd="6" presId="urn:microsoft.com/office/officeart/2005/8/layout/hProcess4"/>
    <dgm:cxn modelId="{3C588091-0506-4BAF-84F8-9ABDED415CAA}" type="presOf" srcId="{12B1DF40-C2B1-47F5-A0D6-4C9505379311}" destId="{2E7A4E14-A4DB-4A1C-9A4E-989DA9EBDA23}" srcOrd="0" destOrd="11" presId="urn:microsoft.com/office/officeart/2005/8/layout/hProcess4"/>
    <dgm:cxn modelId="{0B8B1625-EB2F-4FBC-B944-EFB44626C218}" srcId="{F3102316-234B-40BE-B7BB-BE9530FD2406}" destId="{12B1DF40-C2B1-47F5-A0D6-4C9505379311}" srcOrd="11" destOrd="0" parTransId="{96938400-3FFD-422E-941B-7F760C206B05}" sibTransId="{C94812B2-0170-4914-B1C7-5C0F1086C310}"/>
    <dgm:cxn modelId="{2F902A47-5DA2-4F8E-84BA-D456C8279479}" type="presOf" srcId="{8F6DA06C-2793-4F0C-BFC6-C392D8D4A1C2}" destId="{B97C1F4B-C934-408F-AC8C-84F0F8D36F8A}" srcOrd="1" destOrd="18" presId="urn:microsoft.com/office/officeart/2005/8/layout/hProcess4"/>
    <dgm:cxn modelId="{3C444D4B-CA30-460E-B6D4-964CEF7EA488}" type="presOf" srcId="{BEFCF391-C2FA-4841-8CAE-81B534E7CD73}" destId="{B97C1F4B-C934-408F-AC8C-84F0F8D36F8A}" srcOrd="1" destOrd="19" presId="urn:microsoft.com/office/officeart/2005/8/layout/hProcess4"/>
    <dgm:cxn modelId="{A6098D63-0E62-464E-AF5C-F75212078AF7}" type="presOf" srcId="{81410722-5246-44B3-9976-C014AB870097}" destId="{B97C1F4B-C934-408F-AC8C-84F0F8D36F8A}" srcOrd="1" destOrd="10" presId="urn:microsoft.com/office/officeart/2005/8/layout/hProcess4"/>
    <dgm:cxn modelId="{90FBB5F4-A4EA-47E5-A47B-A78AE15D6406}" type="presOf" srcId="{B185BF65-EAA4-4351-8FF9-B6D5840FF178}" destId="{024F72ED-7270-490D-88AE-3A9DD39B3281}" srcOrd="1" destOrd="0" presId="urn:microsoft.com/office/officeart/2005/8/layout/hProcess4"/>
    <dgm:cxn modelId="{ED50A9D1-D16D-4FBB-9724-C9F39891CB1E}" srcId="{3F307290-A07F-46AD-9D69-926910A4373C}" destId="{A6AE2622-7F2D-4B4F-B00E-BC2D95A0E660}" srcOrd="4" destOrd="0" parTransId="{CF0438B4-A685-43AD-AF17-D79C534E3F71}" sibTransId="{29C8E65B-6900-4A1D-ADF0-C07CF08B4967}"/>
    <dgm:cxn modelId="{0BAFD794-2DBB-498D-B125-B915377CA180}" type="presOf" srcId="{3C92A64E-0D26-420B-A17D-94CCF6BD1BAF}" destId="{024F72ED-7270-490D-88AE-3A9DD39B3281}" srcOrd="1" destOrd="3" presId="urn:microsoft.com/office/officeart/2005/8/layout/hProcess4"/>
    <dgm:cxn modelId="{4672A29A-507D-4551-B6BD-77947FD3286A}" type="presOf" srcId="{50AC8A2F-B4B0-40FB-8174-48B3D4961CC1}" destId="{B97C1F4B-C934-408F-AC8C-84F0F8D36F8A}" srcOrd="1" destOrd="2" presId="urn:microsoft.com/office/officeart/2005/8/layout/hProcess4"/>
    <dgm:cxn modelId="{5716D2A3-8BCC-44A2-8DB0-6EAAA79A55E1}" type="presOf" srcId="{8D12D4B5-942A-48B2-AEEA-73C50AD0B43E}" destId="{024F72ED-7270-490D-88AE-3A9DD39B3281}" srcOrd="1" destOrd="7" presId="urn:microsoft.com/office/officeart/2005/8/layout/hProcess4"/>
    <dgm:cxn modelId="{482CE3A3-4044-4CF8-8546-AF59CAA19FD4}" type="presOf" srcId="{54659851-47E6-4C24-BBEC-13B8E4EC7C92}" destId="{2E7A4E14-A4DB-4A1C-9A4E-989DA9EBDA23}" srcOrd="0" destOrd="15" presId="urn:microsoft.com/office/officeart/2005/8/layout/hProcess4"/>
    <dgm:cxn modelId="{9244968B-BB83-45BA-97F3-AFFD9D167A6C}" type="presOf" srcId="{FB4DD031-235F-41FE-9FF2-076E5895ADE4}" destId="{2E7A4E14-A4DB-4A1C-9A4E-989DA9EBDA23}" srcOrd="0" destOrd="1" presId="urn:microsoft.com/office/officeart/2005/8/layout/hProcess4"/>
    <dgm:cxn modelId="{635E2CF2-B617-4FA7-9A9C-0AA63A2ABB54}" srcId="{F3102316-234B-40BE-B7BB-BE9530FD2406}" destId="{9597273B-DC5A-4675-9BD1-11B508141338}" srcOrd="7" destOrd="0" parTransId="{702987BE-C8B5-4DC4-B798-41EB1AAFD438}" sibTransId="{02C2BE2B-526E-4269-A647-AB1C4780DE65}"/>
    <dgm:cxn modelId="{882133B1-26A0-4CDB-8F61-4AFFBEFE69F6}" srcId="{F3102316-234B-40BE-B7BB-BE9530FD2406}" destId="{690E97E2-00E5-49EB-9CC9-3A8FC1D49390}" srcOrd="16" destOrd="0" parTransId="{479CC98A-5515-473B-8651-F8DE1839935D}" sibTransId="{C3443183-A621-426C-B238-EE798C878013}"/>
    <dgm:cxn modelId="{F21D1724-4948-479B-9D0F-A684AFBA2E86}" srcId="{F3102316-234B-40BE-B7BB-BE9530FD2406}" destId="{0331183B-B9F9-4E93-8EE7-A30757A1F626}" srcOrd="17" destOrd="0" parTransId="{C3393199-9E05-432E-8C09-4669436B5ACC}" sibTransId="{AD6C02DB-7280-40FE-9049-EE52D6248470}"/>
    <dgm:cxn modelId="{1534E79A-9667-43C4-AC59-ADBAD1BECA37}" srcId="{853B9006-E2C5-4036-897A-423FD8055D8F}" destId="{F3102316-234B-40BE-B7BB-BE9530FD2406}" srcOrd="1" destOrd="0" parTransId="{50ECC802-7767-4E9A-BDBD-44C3629FDECF}" sibTransId="{10FF74AD-FC95-42BC-B832-145D912848A0}"/>
    <dgm:cxn modelId="{3FE48745-B535-461E-AFFC-F2179454BE54}" type="presOf" srcId="{0431C934-13D3-4A71-8687-F6E4EC2B4C73}" destId="{B97C1F4B-C934-408F-AC8C-84F0F8D36F8A}" srcOrd="1" destOrd="4" presId="urn:microsoft.com/office/officeart/2005/8/layout/hProcess4"/>
    <dgm:cxn modelId="{5A1D18EC-A2AA-4673-B5BB-541720F9CADB}" type="presOf" srcId="{24218018-DB5E-4A5B-A073-9C354DBDE3ED}" destId="{2E7A4E14-A4DB-4A1C-9A4E-989DA9EBDA23}" srcOrd="0" destOrd="9" presId="urn:microsoft.com/office/officeart/2005/8/layout/hProcess4"/>
    <dgm:cxn modelId="{45B4A1A3-9740-4ACB-873D-9F2524F3F832}" type="presOf" srcId="{6BE6E2FA-FC67-4D17-B1B8-5467DDE3DEAF}" destId="{CEEB70B9-4ECD-4277-B66C-854E11E9936C}" srcOrd="0" destOrd="6" presId="urn:microsoft.com/office/officeart/2005/8/layout/hProcess4"/>
    <dgm:cxn modelId="{AC2EEB6D-AED5-49C2-95FE-E89CF49F49E8}" type="presOf" srcId="{336D85AB-6B34-4414-8D56-7EBA4CB09C19}" destId="{B97C1F4B-C934-408F-AC8C-84F0F8D36F8A}" srcOrd="1" destOrd="13" presId="urn:microsoft.com/office/officeart/2005/8/layout/hProcess4"/>
    <dgm:cxn modelId="{03054731-54BA-4A3E-93C5-B1252DCEDE7C}" srcId="{3F307290-A07F-46AD-9D69-926910A4373C}" destId="{70868078-AD9D-4295-9ED7-236303B2F58B}" srcOrd="8" destOrd="0" parTransId="{A24D0014-8C59-42A4-96A9-DF429BAF41B6}" sibTransId="{54F270D0-3D0F-4D57-9881-34C7C1842D65}"/>
    <dgm:cxn modelId="{C74D09DE-096E-422C-9096-7273FFDDD06A}" type="presOf" srcId="{8D12D4B5-942A-48B2-AEEA-73C50AD0B43E}" destId="{CEEB70B9-4ECD-4277-B66C-854E11E9936C}" srcOrd="0" destOrd="7" presId="urn:microsoft.com/office/officeart/2005/8/layout/hProcess4"/>
    <dgm:cxn modelId="{301361D8-101D-45D0-9CF7-5E9F7D092F80}" type="presOf" srcId="{F2B540FB-48BB-468B-A135-0627721E6707}" destId="{B97C1F4B-C934-408F-AC8C-84F0F8D36F8A}" srcOrd="1" destOrd="8" presId="urn:microsoft.com/office/officeart/2005/8/layout/hProcess4"/>
    <dgm:cxn modelId="{9E8E2271-7F11-45E7-B594-809DBCD4942E}" type="presOf" srcId="{A6AE2622-7F2D-4B4F-B00E-BC2D95A0E660}" destId="{024F72ED-7270-490D-88AE-3A9DD39B3281}" srcOrd="1" destOrd="4" presId="urn:microsoft.com/office/officeart/2005/8/layout/hProcess4"/>
    <dgm:cxn modelId="{BD886D78-8190-4FD0-AEFD-CD470E956D61}" type="presOf" srcId="{54659851-47E6-4C24-BBEC-13B8E4EC7C92}" destId="{B97C1F4B-C934-408F-AC8C-84F0F8D36F8A}" srcOrd="1" destOrd="15" presId="urn:microsoft.com/office/officeart/2005/8/layout/hProcess4"/>
    <dgm:cxn modelId="{D9ABDAAD-94EE-4F3F-8913-369B86123B03}" srcId="{F3102316-234B-40BE-B7BB-BE9530FD2406}" destId="{C5510337-1EAA-4E8E-A7BB-AF71DE20F9B8}" srcOrd="5" destOrd="0" parTransId="{9095C026-06EA-4861-B231-3981795A7C7E}" sibTransId="{E0F94EC6-88B4-4BA1-B04D-0417EA9E2B0C}"/>
    <dgm:cxn modelId="{3297F015-9EEB-41B5-A8ED-25689CBA1D96}" srcId="{F3102316-234B-40BE-B7BB-BE9530FD2406}" destId="{FC85877A-5751-4145-A03E-7836E7AAB287}" srcOrd="0" destOrd="0" parTransId="{A2BEA185-69A2-4941-B6A8-4D8F9C79F98D}" sibTransId="{C34177A5-EA81-4DDA-B3A5-E7639F6881F8}"/>
    <dgm:cxn modelId="{FCFA9CD2-4FF6-4B66-B9E5-5D6AC28666C1}" type="presOf" srcId="{853B9006-E2C5-4036-897A-423FD8055D8F}" destId="{E3DD5410-E429-4D69-9170-60F3FB7C61B3}" srcOrd="0" destOrd="0" presId="urn:microsoft.com/office/officeart/2005/8/layout/hProcess4"/>
    <dgm:cxn modelId="{D7325338-014D-4478-9F69-29F894CECF5E}" srcId="{3F307290-A07F-46AD-9D69-926910A4373C}" destId="{3C92A64E-0D26-420B-A17D-94CCF6BD1BAF}" srcOrd="3" destOrd="0" parTransId="{542F8FCA-0DD0-487C-AE09-72B16B5766F6}" sibTransId="{7A4E91B0-909C-4706-AF1B-98DD03E1D091}"/>
    <dgm:cxn modelId="{7DA0DAC4-002A-49FF-A929-9B27E7ABD517}" srcId="{3F307290-A07F-46AD-9D69-926910A4373C}" destId="{6BE6E2FA-FC67-4D17-B1B8-5467DDE3DEAF}" srcOrd="6" destOrd="0" parTransId="{44B6B1AE-E8A8-45CA-85CD-6C864508AD37}" sibTransId="{1EB66F85-06D1-4828-A400-EB494D01E6C4}"/>
    <dgm:cxn modelId="{5004396A-86CF-4E68-8591-2CF89EC52D43}" srcId="{3F307290-A07F-46AD-9D69-926910A4373C}" destId="{305EAED4-0F0B-4C71-B6D2-209FACF68030}" srcOrd="10" destOrd="0" parTransId="{B4079C44-ECF1-4A0F-A8B1-84D8B6CE260B}" sibTransId="{B1D7528F-24F9-40BE-BBC0-64F16A940934}"/>
    <dgm:cxn modelId="{FCF5FA2F-6E69-4E31-8F5D-81F451CB28D9}" type="presOf" srcId="{0331183B-B9F9-4E93-8EE7-A30757A1F626}" destId="{2E7A4E14-A4DB-4A1C-9A4E-989DA9EBDA23}" srcOrd="0" destOrd="17" presId="urn:microsoft.com/office/officeart/2005/8/layout/hProcess4"/>
    <dgm:cxn modelId="{1A9FE653-E688-4177-8048-49958FCB789C}" type="presOf" srcId="{13653AF9-591F-47CA-A83E-D8D710A4E83F}" destId="{2E7A4E14-A4DB-4A1C-9A4E-989DA9EBDA23}" srcOrd="0" destOrd="14" presId="urn:microsoft.com/office/officeart/2005/8/layout/hProcess4"/>
    <dgm:cxn modelId="{5AE71BC5-408D-455B-B31A-8112FC8F8A40}" srcId="{F3102316-234B-40BE-B7BB-BE9530FD2406}" destId="{336D85AB-6B34-4414-8D56-7EBA4CB09C19}" srcOrd="13" destOrd="0" parTransId="{5EC3C88A-D65D-4B77-8D42-ADC0B71EEAB2}" sibTransId="{A62609CA-3FD6-43FE-A1F9-0B06574E0DB0}"/>
    <dgm:cxn modelId="{F8AA5AC3-6940-4261-9F43-5FEDC47C62B5}" type="presOf" srcId="{BEFCF391-C2FA-4841-8CAE-81B534E7CD73}" destId="{2E7A4E14-A4DB-4A1C-9A4E-989DA9EBDA23}" srcOrd="0" destOrd="19" presId="urn:microsoft.com/office/officeart/2005/8/layout/hProcess4"/>
    <dgm:cxn modelId="{BF519BF4-CCCC-4F15-81D8-A45C5391BAD2}" type="presOf" srcId="{F453413F-0CC9-4002-B8E6-C84376A79AD8}" destId="{B97C1F4B-C934-408F-AC8C-84F0F8D36F8A}" srcOrd="1" destOrd="12" presId="urn:microsoft.com/office/officeart/2005/8/layout/hProcess4"/>
    <dgm:cxn modelId="{74793A77-CF56-48EA-90A7-63D598070142}" type="presOf" srcId="{8F6DA06C-2793-4F0C-BFC6-C392D8D4A1C2}" destId="{2E7A4E14-A4DB-4A1C-9A4E-989DA9EBDA23}" srcOrd="0" destOrd="18" presId="urn:microsoft.com/office/officeart/2005/8/layout/hProcess4"/>
    <dgm:cxn modelId="{A2A90BA2-E77E-4E66-AC89-8D95026B5D22}" srcId="{F3102316-234B-40BE-B7BB-BE9530FD2406}" destId="{24218018-DB5E-4A5B-A073-9C354DBDE3ED}" srcOrd="9" destOrd="0" parTransId="{C43488A4-7EA0-4DC0-9B64-1859A98EF3A2}" sibTransId="{782E7199-5FA3-42F0-9A03-B7183482D128}"/>
    <dgm:cxn modelId="{D19F86D7-F237-48BF-B461-842571721877}" type="presOf" srcId="{A6AE2622-7F2D-4B4F-B00E-BC2D95A0E660}" destId="{CEEB70B9-4ECD-4277-B66C-854E11E9936C}" srcOrd="0" destOrd="4" presId="urn:microsoft.com/office/officeart/2005/8/layout/hProcess4"/>
    <dgm:cxn modelId="{5409E0EF-C820-4BD3-9975-AE0A91E95D97}" type="presOf" srcId="{366F44EA-1375-4452-AC79-6E06F0D19108}" destId="{CEEB70B9-4ECD-4277-B66C-854E11E9936C}" srcOrd="0" destOrd="9" presId="urn:microsoft.com/office/officeart/2005/8/layout/hProcess4"/>
    <dgm:cxn modelId="{601A0541-576C-48A9-AF27-8C786FD4B58D}" type="presParOf" srcId="{E3DD5410-E429-4D69-9170-60F3FB7C61B3}" destId="{880B9F91-BDE3-43A5-B612-B3588A42AF5A}" srcOrd="0" destOrd="0" presId="urn:microsoft.com/office/officeart/2005/8/layout/hProcess4"/>
    <dgm:cxn modelId="{D5C8FD23-22C8-4CAA-992F-B0C353590164}" type="presParOf" srcId="{E3DD5410-E429-4D69-9170-60F3FB7C61B3}" destId="{2BC4B933-3645-4AFB-A04C-B45C44C6F8DA}" srcOrd="1" destOrd="0" presId="urn:microsoft.com/office/officeart/2005/8/layout/hProcess4"/>
    <dgm:cxn modelId="{C733C3DD-16B5-4682-8D25-E7CA6FE7CE6C}" type="presParOf" srcId="{E3DD5410-E429-4D69-9170-60F3FB7C61B3}" destId="{21C0AF7E-D9DE-4DC4-9963-04D2E3A1E6CA}" srcOrd="2" destOrd="0" presId="urn:microsoft.com/office/officeart/2005/8/layout/hProcess4"/>
    <dgm:cxn modelId="{8B0068E2-32D5-48FC-8B22-054D36B67DFD}" type="presParOf" srcId="{21C0AF7E-D9DE-4DC4-9963-04D2E3A1E6CA}" destId="{969E05A1-D7C9-4055-9EDC-326169600DFE}" srcOrd="0" destOrd="0" presId="urn:microsoft.com/office/officeart/2005/8/layout/hProcess4"/>
    <dgm:cxn modelId="{21BC6006-4775-4F86-B473-1646A92384F6}" type="presParOf" srcId="{969E05A1-D7C9-4055-9EDC-326169600DFE}" destId="{81B63469-E3FC-4E87-A379-3ED602D1F631}" srcOrd="0" destOrd="0" presId="urn:microsoft.com/office/officeart/2005/8/layout/hProcess4"/>
    <dgm:cxn modelId="{E9FABA19-8DB3-4FF1-9250-FE7E778DB10A}" type="presParOf" srcId="{969E05A1-D7C9-4055-9EDC-326169600DFE}" destId="{CEEB70B9-4ECD-4277-B66C-854E11E9936C}" srcOrd="1" destOrd="0" presId="urn:microsoft.com/office/officeart/2005/8/layout/hProcess4"/>
    <dgm:cxn modelId="{72480136-5889-4207-AFBC-05F23CAB29A9}" type="presParOf" srcId="{969E05A1-D7C9-4055-9EDC-326169600DFE}" destId="{024F72ED-7270-490D-88AE-3A9DD39B3281}" srcOrd="2" destOrd="0" presId="urn:microsoft.com/office/officeart/2005/8/layout/hProcess4"/>
    <dgm:cxn modelId="{896538E1-81AB-4412-ACE4-0782E08637F6}" type="presParOf" srcId="{969E05A1-D7C9-4055-9EDC-326169600DFE}" destId="{58073E68-6912-4082-86A6-5669A41AD910}" srcOrd="3" destOrd="0" presId="urn:microsoft.com/office/officeart/2005/8/layout/hProcess4"/>
    <dgm:cxn modelId="{C08771D8-1957-4971-89A8-22674FF16D1F}" type="presParOf" srcId="{969E05A1-D7C9-4055-9EDC-326169600DFE}" destId="{69AFD5DE-608D-4E82-9C23-DFF471EEAB59}" srcOrd="4" destOrd="0" presId="urn:microsoft.com/office/officeart/2005/8/layout/hProcess4"/>
    <dgm:cxn modelId="{7DA2151D-A47D-49CD-B9B3-5D962DA639B1}" type="presParOf" srcId="{21C0AF7E-D9DE-4DC4-9963-04D2E3A1E6CA}" destId="{03558300-9F07-444F-8067-7966E0CD7B3A}" srcOrd="1" destOrd="0" presId="urn:microsoft.com/office/officeart/2005/8/layout/hProcess4"/>
    <dgm:cxn modelId="{FD17C933-E700-4F4F-B778-EC3254E40215}" type="presParOf" srcId="{21C0AF7E-D9DE-4DC4-9963-04D2E3A1E6CA}" destId="{F3EC5E80-D81A-43D9-B2BD-F0F9BFBA4713}" srcOrd="2" destOrd="0" presId="urn:microsoft.com/office/officeart/2005/8/layout/hProcess4"/>
    <dgm:cxn modelId="{4C9D1427-517E-40E6-B3BA-A0845EC6C08B}" type="presParOf" srcId="{F3EC5E80-D81A-43D9-B2BD-F0F9BFBA4713}" destId="{3DCAE7C3-E9C5-45FB-AB0F-16320844939D}" srcOrd="0" destOrd="0" presId="urn:microsoft.com/office/officeart/2005/8/layout/hProcess4"/>
    <dgm:cxn modelId="{565C606F-41D3-4BF9-9879-6BD52D6D1A5D}" type="presParOf" srcId="{F3EC5E80-D81A-43D9-B2BD-F0F9BFBA4713}" destId="{2E7A4E14-A4DB-4A1C-9A4E-989DA9EBDA23}" srcOrd="1" destOrd="0" presId="urn:microsoft.com/office/officeart/2005/8/layout/hProcess4"/>
    <dgm:cxn modelId="{9075FC8F-E762-408D-89B7-137EFF811B51}" type="presParOf" srcId="{F3EC5E80-D81A-43D9-B2BD-F0F9BFBA4713}" destId="{B97C1F4B-C934-408F-AC8C-84F0F8D36F8A}" srcOrd="2" destOrd="0" presId="urn:microsoft.com/office/officeart/2005/8/layout/hProcess4"/>
    <dgm:cxn modelId="{882C7499-0B39-4854-8FFC-4BF705B990CA}" type="presParOf" srcId="{F3EC5E80-D81A-43D9-B2BD-F0F9BFBA4713}" destId="{1A0F0713-AC25-4757-8214-5AD7F038E306}" srcOrd="3" destOrd="0" presId="urn:microsoft.com/office/officeart/2005/8/layout/hProcess4"/>
    <dgm:cxn modelId="{E1093E61-1D7A-4C40-BC28-1872339F63EA}" type="presParOf" srcId="{F3EC5E80-D81A-43D9-B2BD-F0F9BFBA4713}" destId="{91B93441-D485-4E14-98E1-3C066E05257C}" srcOrd="4" destOrd="0" presId="urn:microsoft.com/office/officeart/2005/8/layout/hProcess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40A0B8D-7489-4D32-9DA0-F65C863125B2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7C9C2DD-81FA-427E-912D-48F5B89B19D0}">
      <dgm:prSet phldrT="[Texto]"/>
      <dgm:spPr>
        <a:solidFill>
          <a:srgbClr val="00B050"/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AYUNTAMIENTO DE GETAFE</a:t>
          </a:r>
        </a:p>
        <a:p>
          <a:r>
            <a:rPr lang="es-ES" dirty="0" smtClean="0">
              <a:solidFill>
                <a:schemeClr val="tx1"/>
              </a:solidFill>
            </a:rPr>
            <a:t>GOBIERNO DE EXTREMADURA</a:t>
          </a:r>
        </a:p>
        <a:p>
          <a:r>
            <a:rPr lang="es-ES" dirty="0" smtClean="0">
              <a:solidFill>
                <a:schemeClr val="tx1"/>
              </a:solidFill>
            </a:rPr>
            <a:t>COMUNIDAD DE MADRID</a:t>
          </a:r>
        </a:p>
        <a:p>
          <a:endParaRPr lang="es-ES" dirty="0"/>
        </a:p>
      </dgm:t>
    </dgm:pt>
    <dgm:pt modelId="{A468D3EC-21B9-4940-8B60-CCAC1E4B36AE}" type="parTrans" cxnId="{3ADCF5D7-82F7-46BC-8A4E-4BBAFD97CFB6}">
      <dgm:prSet/>
      <dgm:spPr/>
      <dgm:t>
        <a:bodyPr/>
        <a:lstStyle/>
        <a:p>
          <a:endParaRPr lang="es-ES"/>
        </a:p>
      </dgm:t>
    </dgm:pt>
    <dgm:pt modelId="{34396C8C-7B81-4EDF-903A-D90E7E953929}" type="sibTrans" cxnId="{3ADCF5D7-82F7-46BC-8A4E-4BBAFD97CFB6}">
      <dgm:prSet/>
      <dgm:spPr/>
      <dgm:t>
        <a:bodyPr/>
        <a:lstStyle/>
        <a:p>
          <a:endParaRPr lang="es-ES"/>
        </a:p>
      </dgm:t>
    </dgm:pt>
    <dgm:pt modelId="{0F5D8E04-7239-4009-B484-6FD35977F287}">
      <dgm:prSet phldrT="[Texto]"/>
      <dgm:spPr>
        <a:solidFill>
          <a:schemeClr val="tx1"/>
        </a:solidFill>
      </dgm:spPr>
      <dgm:t>
        <a:bodyPr/>
        <a:lstStyle/>
        <a:p>
          <a:r>
            <a:rPr lang="es-ES" dirty="0" smtClean="0">
              <a:solidFill>
                <a:schemeClr val="bg1"/>
              </a:solidFill>
            </a:rPr>
            <a:t>FEDERACIONES</a:t>
          </a:r>
        </a:p>
        <a:p>
          <a:r>
            <a:rPr lang="es-ES" dirty="0" smtClean="0">
              <a:solidFill>
                <a:schemeClr val="bg1"/>
              </a:solidFill>
            </a:rPr>
            <a:t>SOCIOS</a:t>
          </a:r>
        </a:p>
        <a:p>
          <a:r>
            <a:rPr lang="es-ES" dirty="0" smtClean="0">
              <a:solidFill>
                <a:schemeClr val="bg1"/>
              </a:solidFill>
            </a:rPr>
            <a:t>ACTIVIDADES</a:t>
          </a:r>
        </a:p>
        <a:p>
          <a:r>
            <a:rPr lang="es-ES" dirty="0" smtClean="0">
              <a:solidFill>
                <a:schemeClr val="bg1"/>
              </a:solidFill>
            </a:rPr>
            <a:t>OTROS</a:t>
          </a:r>
          <a:endParaRPr lang="es-ES" dirty="0">
            <a:solidFill>
              <a:schemeClr val="bg1"/>
            </a:solidFill>
          </a:endParaRPr>
        </a:p>
      </dgm:t>
    </dgm:pt>
    <dgm:pt modelId="{E95B490C-A68A-40E8-B1DC-8952481031FC}" type="parTrans" cxnId="{75F197CE-0A9C-4560-BDAD-D5E9EA060D01}">
      <dgm:prSet/>
      <dgm:spPr/>
      <dgm:t>
        <a:bodyPr/>
        <a:lstStyle/>
        <a:p>
          <a:endParaRPr lang="es-ES"/>
        </a:p>
      </dgm:t>
    </dgm:pt>
    <dgm:pt modelId="{8B93A755-D326-4BD3-9894-62EF80F39C63}" type="sibTrans" cxnId="{75F197CE-0A9C-4560-BDAD-D5E9EA060D01}">
      <dgm:prSet/>
      <dgm:spPr/>
      <dgm:t>
        <a:bodyPr/>
        <a:lstStyle/>
        <a:p>
          <a:endParaRPr lang="es-ES"/>
        </a:p>
      </dgm:t>
    </dgm:pt>
    <dgm:pt modelId="{B5D56A49-37F3-4DDE-9EB6-D1EBC74BF8A9}">
      <dgm:prSet phldrT="[Texto]"/>
      <dgm:spPr>
        <a:solidFill>
          <a:schemeClr val="bg1"/>
        </a:solidFill>
      </dgm:spPr>
      <dgm:t>
        <a:bodyPr/>
        <a:lstStyle/>
        <a:p>
          <a:pPr algn="ctr"/>
          <a:r>
            <a:rPr lang="es-ES" dirty="0" smtClean="0">
              <a:solidFill>
                <a:schemeClr val="tx1"/>
              </a:solidFill>
            </a:rPr>
            <a:t>PUBLICIDAD</a:t>
          </a:r>
        </a:p>
        <a:p>
          <a:pPr algn="ctr"/>
          <a:r>
            <a:rPr lang="es-ES" dirty="0" smtClean="0">
              <a:solidFill>
                <a:schemeClr val="tx1"/>
              </a:solidFill>
            </a:rPr>
            <a:t>EMPRESAS</a:t>
          </a:r>
        </a:p>
        <a:p>
          <a:pPr algn="ctr"/>
          <a:r>
            <a:rPr lang="es-ES" dirty="0" smtClean="0">
              <a:solidFill>
                <a:schemeClr val="tx1"/>
              </a:solidFill>
            </a:rPr>
            <a:t>DONACIONES</a:t>
          </a:r>
          <a:r>
            <a:rPr lang="es-ES" dirty="0" smtClean="0"/>
            <a:t>E</a:t>
          </a:r>
        </a:p>
        <a:p>
          <a:pPr algn="ctr"/>
          <a:r>
            <a:rPr lang="es-ES" dirty="0" smtClean="0">
              <a:solidFill>
                <a:schemeClr val="tx1"/>
              </a:solidFill>
            </a:rPr>
            <a:t>CAFETERÍA </a:t>
          </a:r>
          <a:endParaRPr lang="es-ES" dirty="0"/>
        </a:p>
      </dgm:t>
    </dgm:pt>
    <dgm:pt modelId="{9A53459F-6253-4F27-B065-BD5DDC0DA947}" type="parTrans" cxnId="{87ED6A5E-3C2F-4F68-A938-E3DC7B389D37}">
      <dgm:prSet/>
      <dgm:spPr/>
      <dgm:t>
        <a:bodyPr/>
        <a:lstStyle/>
        <a:p>
          <a:endParaRPr lang="es-ES"/>
        </a:p>
      </dgm:t>
    </dgm:pt>
    <dgm:pt modelId="{D5DE4949-A9E2-40FE-884B-25AD1EADC936}" type="sibTrans" cxnId="{87ED6A5E-3C2F-4F68-A938-E3DC7B389D37}">
      <dgm:prSet/>
      <dgm:spPr/>
      <dgm:t>
        <a:bodyPr/>
        <a:lstStyle/>
        <a:p>
          <a:endParaRPr lang="es-ES"/>
        </a:p>
      </dgm:t>
    </dgm:pt>
    <dgm:pt modelId="{D9D877FE-6B55-415F-81C9-EE9CAC566D73}" type="pres">
      <dgm:prSet presAssocID="{340A0B8D-7489-4D32-9DA0-F65C863125B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6E65ABF-2EBA-46B9-97CF-8DA21408661F}" type="pres">
      <dgm:prSet presAssocID="{67C9C2DD-81FA-427E-912D-48F5B89B19D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946548-5C01-440C-AA86-813F14723C7E}" type="pres">
      <dgm:prSet presAssocID="{34396C8C-7B81-4EDF-903A-D90E7E953929}" presName="sibTrans" presStyleCnt="0"/>
      <dgm:spPr/>
    </dgm:pt>
    <dgm:pt modelId="{04FBF3CD-381C-419A-8CF0-131BA5D775AB}" type="pres">
      <dgm:prSet presAssocID="{0F5D8E04-7239-4009-B484-6FD35977F28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9EB8A5-5DD6-4114-9758-1380E7A5A3AA}" type="pres">
      <dgm:prSet presAssocID="{8B93A755-D326-4BD3-9894-62EF80F39C63}" presName="sibTrans" presStyleCnt="0"/>
      <dgm:spPr/>
    </dgm:pt>
    <dgm:pt modelId="{34675FDF-6B33-4882-8A85-4F906429A4B8}" type="pres">
      <dgm:prSet presAssocID="{B5D56A49-37F3-4DDE-9EB6-D1EBC74BF8A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7ED6A5E-3C2F-4F68-A938-E3DC7B389D37}" srcId="{340A0B8D-7489-4D32-9DA0-F65C863125B2}" destId="{B5D56A49-37F3-4DDE-9EB6-D1EBC74BF8A9}" srcOrd="2" destOrd="0" parTransId="{9A53459F-6253-4F27-B065-BD5DDC0DA947}" sibTransId="{D5DE4949-A9E2-40FE-884B-25AD1EADC936}"/>
    <dgm:cxn modelId="{75F197CE-0A9C-4560-BDAD-D5E9EA060D01}" srcId="{340A0B8D-7489-4D32-9DA0-F65C863125B2}" destId="{0F5D8E04-7239-4009-B484-6FD35977F287}" srcOrd="1" destOrd="0" parTransId="{E95B490C-A68A-40E8-B1DC-8952481031FC}" sibTransId="{8B93A755-D326-4BD3-9894-62EF80F39C63}"/>
    <dgm:cxn modelId="{3ADCF5D7-82F7-46BC-8A4E-4BBAFD97CFB6}" srcId="{340A0B8D-7489-4D32-9DA0-F65C863125B2}" destId="{67C9C2DD-81FA-427E-912D-48F5B89B19D0}" srcOrd="0" destOrd="0" parTransId="{A468D3EC-21B9-4940-8B60-CCAC1E4B36AE}" sibTransId="{34396C8C-7B81-4EDF-903A-D90E7E953929}"/>
    <dgm:cxn modelId="{B729C1DA-F94E-49A5-9973-421CCC97B33F}" type="presOf" srcId="{B5D56A49-37F3-4DDE-9EB6-D1EBC74BF8A9}" destId="{34675FDF-6B33-4882-8A85-4F906429A4B8}" srcOrd="0" destOrd="0" presId="urn:microsoft.com/office/officeart/2005/8/layout/hList6"/>
    <dgm:cxn modelId="{201E8448-AC85-42A3-819B-CDDAC2A29A1E}" type="presOf" srcId="{0F5D8E04-7239-4009-B484-6FD35977F287}" destId="{04FBF3CD-381C-419A-8CF0-131BA5D775AB}" srcOrd="0" destOrd="0" presId="urn:microsoft.com/office/officeart/2005/8/layout/hList6"/>
    <dgm:cxn modelId="{DA6BFD5B-A5EC-4FCE-8738-6AD1EE1EC6C7}" type="presOf" srcId="{340A0B8D-7489-4D32-9DA0-F65C863125B2}" destId="{D9D877FE-6B55-415F-81C9-EE9CAC566D73}" srcOrd="0" destOrd="0" presId="urn:microsoft.com/office/officeart/2005/8/layout/hList6"/>
    <dgm:cxn modelId="{2A40EE52-3C12-499A-9CA1-DCD14D23A45C}" type="presOf" srcId="{67C9C2DD-81FA-427E-912D-48F5B89B19D0}" destId="{26E65ABF-2EBA-46B9-97CF-8DA21408661F}" srcOrd="0" destOrd="0" presId="urn:microsoft.com/office/officeart/2005/8/layout/hList6"/>
    <dgm:cxn modelId="{49D4B7B1-2EE7-4344-B602-AAC381236ECE}" type="presParOf" srcId="{D9D877FE-6B55-415F-81C9-EE9CAC566D73}" destId="{26E65ABF-2EBA-46B9-97CF-8DA21408661F}" srcOrd="0" destOrd="0" presId="urn:microsoft.com/office/officeart/2005/8/layout/hList6"/>
    <dgm:cxn modelId="{F8908CC7-87C0-40FB-89BE-6979803C6C07}" type="presParOf" srcId="{D9D877FE-6B55-415F-81C9-EE9CAC566D73}" destId="{F9946548-5C01-440C-AA86-813F14723C7E}" srcOrd="1" destOrd="0" presId="urn:microsoft.com/office/officeart/2005/8/layout/hList6"/>
    <dgm:cxn modelId="{F3B118E9-DE21-4B9A-B5F7-4672D72CF571}" type="presParOf" srcId="{D9D877FE-6B55-415F-81C9-EE9CAC566D73}" destId="{04FBF3CD-381C-419A-8CF0-131BA5D775AB}" srcOrd="2" destOrd="0" presId="urn:microsoft.com/office/officeart/2005/8/layout/hList6"/>
    <dgm:cxn modelId="{79A3B816-99DE-40E6-8F6C-248C145B5B23}" type="presParOf" srcId="{D9D877FE-6B55-415F-81C9-EE9CAC566D73}" destId="{479EB8A5-5DD6-4114-9758-1380E7A5A3AA}" srcOrd="3" destOrd="0" presId="urn:microsoft.com/office/officeart/2005/8/layout/hList6"/>
    <dgm:cxn modelId="{AD0AD578-2F5B-48FA-A5DF-974CB5296875}" type="presParOf" srcId="{D9D877FE-6B55-415F-81C9-EE9CAC566D73}" destId="{34675FDF-6B33-4882-8A85-4F906429A4B8}" srcOrd="4" destOrd="0" presId="urn:microsoft.com/office/officeart/2005/8/layout/h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042636-EE0E-4CC0-8D51-80A8EA6CDF4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D566C38-F5BE-4306-A8D2-C7C84F97C24C}">
      <dgm:prSet phldrT="[Texto]"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s-ES" sz="20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TALLERES</a:t>
          </a:r>
          <a:endParaRPr lang="es-ES" sz="2000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39CD3D1-2F0C-49EF-A448-CCB925C1F7FC}" type="parTrans" cxnId="{D1FAB64D-F586-4A05-A335-858C4109B220}">
      <dgm:prSet/>
      <dgm:spPr/>
      <dgm:t>
        <a:bodyPr/>
        <a:lstStyle/>
        <a:p>
          <a:endParaRPr lang="es-ES"/>
        </a:p>
      </dgm:t>
    </dgm:pt>
    <dgm:pt modelId="{B0C2931E-B0BC-430C-B889-C43114A7BBD5}" type="sibTrans" cxnId="{D1FAB64D-F586-4A05-A335-858C4109B220}">
      <dgm:prSet/>
      <dgm:spPr/>
      <dgm:t>
        <a:bodyPr/>
        <a:lstStyle/>
        <a:p>
          <a:endParaRPr lang="es-ES"/>
        </a:p>
      </dgm:t>
    </dgm:pt>
    <dgm:pt modelId="{F552CBD6-6EA2-491E-91D0-B7AB203CEBE7}">
      <dgm:prSet phldrT="[Texto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sz="1000" dirty="0" smtClean="0">
              <a:latin typeface="Arial" pitchFamily="34" charset="0"/>
              <a:cs typeface="Arial" pitchFamily="34" charset="0"/>
            </a:rPr>
            <a:t>TERCERA DIMENSIÓN</a:t>
          </a:r>
          <a:endParaRPr lang="es-ES" sz="1000" dirty="0">
            <a:latin typeface="Arial" pitchFamily="34" charset="0"/>
            <a:cs typeface="Arial" pitchFamily="34" charset="0"/>
          </a:endParaRPr>
        </a:p>
      </dgm:t>
    </dgm:pt>
    <dgm:pt modelId="{B42255ED-15D2-4E74-B0FA-D59FA097721B}" type="sibTrans" cxnId="{2A1CF6C4-67BA-492F-AEED-30EA584F52FF}">
      <dgm:prSet/>
      <dgm:spPr/>
      <dgm:t>
        <a:bodyPr/>
        <a:lstStyle/>
        <a:p>
          <a:endParaRPr lang="es-ES"/>
        </a:p>
      </dgm:t>
    </dgm:pt>
    <dgm:pt modelId="{A6161753-9C90-430C-AA75-F2B89CA57CBD}" type="parTrans" cxnId="{2A1CF6C4-67BA-492F-AEED-30EA584F52FF}">
      <dgm:prSet/>
      <dgm:spPr/>
      <dgm:t>
        <a:bodyPr/>
        <a:lstStyle/>
        <a:p>
          <a:endParaRPr lang="es-ES"/>
        </a:p>
      </dgm:t>
    </dgm:pt>
    <dgm:pt modelId="{E3FDAB30-8CCF-46B8-8518-DCA352113BD3}">
      <dgm:prSet custT="1"/>
      <dgm:spPr>
        <a:solidFill>
          <a:schemeClr val="tx2">
            <a:lumMod val="90000"/>
            <a:alpha val="90000"/>
          </a:schemeClr>
        </a:solidFill>
      </dgm:spPr>
      <dgm:t>
        <a:bodyPr/>
        <a:lstStyle/>
        <a:p>
          <a:r>
            <a:rPr lang="es-ES" sz="1000" dirty="0" smtClean="0">
              <a:latin typeface="Arial" pitchFamily="34" charset="0"/>
              <a:cs typeface="Arial" pitchFamily="34" charset="0"/>
            </a:rPr>
            <a:t>PINTURA EN </a:t>
          </a:r>
        </a:p>
        <a:p>
          <a:r>
            <a:rPr lang="es-ES" sz="1000" dirty="0" smtClean="0">
              <a:latin typeface="Arial" pitchFamily="34" charset="0"/>
              <a:cs typeface="Arial" pitchFamily="34" charset="0"/>
            </a:rPr>
            <a:t>TELA</a:t>
          </a:r>
          <a:endParaRPr lang="es-ES" sz="1000" dirty="0">
            <a:latin typeface="Arial" pitchFamily="34" charset="0"/>
            <a:cs typeface="Arial" pitchFamily="34" charset="0"/>
          </a:endParaRPr>
        </a:p>
      </dgm:t>
    </dgm:pt>
    <dgm:pt modelId="{7771F613-13D6-45EA-8CC6-33467B0B3BAB}" type="parTrans" cxnId="{CF7036C1-E737-44C0-9C23-5376BDB72E6B}">
      <dgm:prSet/>
      <dgm:spPr/>
      <dgm:t>
        <a:bodyPr/>
        <a:lstStyle/>
        <a:p>
          <a:endParaRPr lang="es-ES"/>
        </a:p>
      </dgm:t>
    </dgm:pt>
    <dgm:pt modelId="{725E12AB-76D9-4945-BE53-20CEE7851570}" type="sibTrans" cxnId="{CF7036C1-E737-44C0-9C23-5376BDB72E6B}">
      <dgm:prSet/>
      <dgm:spPr/>
      <dgm:t>
        <a:bodyPr/>
        <a:lstStyle/>
        <a:p>
          <a:endParaRPr lang="es-ES"/>
        </a:p>
      </dgm:t>
    </dgm:pt>
    <dgm:pt modelId="{F396357A-02F4-472B-83FC-7D727993F080}">
      <dgm:prSet custT="1"/>
      <dgm:spPr>
        <a:solidFill>
          <a:schemeClr val="tx2">
            <a:lumMod val="50000"/>
            <a:alpha val="90000"/>
          </a:schemeClr>
        </a:solidFill>
      </dgm:spPr>
      <dgm:t>
        <a:bodyPr/>
        <a:lstStyle/>
        <a:p>
          <a:r>
            <a:rPr lang="es-ES" sz="1000" dirty="0" smtClean="0">
              <a:latin typeface="Arial" pitchFamily="34" charset="0"/>
              <a:cs typeface="Arial" pitchFamily="34" charset="0"/>
            </a:rPr>
            <a:t>BOLILLOS</a:t>
          </a:r>
        </a:p>
        <a:p>
          <a:endParaRPr lang="es-ES" sz="800" dirty="0"/>
        </a:p>
      </dgm:t>
    </dgm:pt>
    <dgm:pt modelId="{6A96EC41-774C-4E2E-A470-C24248BF3889}" type="parTrans" cxnId="{F05F762C-9404-4379-B07C-B5C86FC7837A}">
      <dgm:prSet/>
      <dgm:spPr/>
      <dgm:t>
        <a:bodyPr/>
        <a:lstStyle/>
        <a:p>
          <a:endParaRPr lang="es-ES"/>
        </a:p>
      </dgm:t>
    </dgm:pt>
    <dgm:pt modelId="{252AF248-87E7-4D5A-BD15-46C1563703AB}" type="sibTrans" cxnId="{F05F762C-9404-4379-B07C-B5C86FC7837A}">
      <dgm:prSet/>
      <dgm:spPr/>
      <dgm:t>
        <a:bodyPr/>
        <a:lstStyle/>
        <a:p>
          <a:endParaRPr lang="es-ES"/>
        </a:p>
      </dgm:t>
    </dgm:pt>
    <dgm:pt modelId="{47DF420F-7CC4-4910-AB2F-38418F01ADAB}">
      <dgm:prSet custT="1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s-ES" sz="1000" dirty="0" smtClean="0">
              <a:latin typeface="Arial" pitchFamily="34" charset="0"/>
              <a:cs typeface="Arial" pitchFamily="34" charset="0"/>
            </a:rPr>
            <a:t>VAINICA</a:t>
          </a:r>
        </a:p>
        <a:p>
          <a:r>
            <a:rPr lang="es-ES" sz="1000" dirty="0" smtClean="0">
              <a:latin typeface="Arial" pitchFamily="34" charset="0"/>
              <a:cs typeface="Arial" pitchFamily="34" charset="0"/>
            </a:rPr>
            <a:t>Y PUNTO DE CRUZ</a:t>
          </a:r>
          <a:endParaRPr lang="es-ES" sz="1000" dirty="0">
            <a:latin typeface="Arial" pitchFamily="34" charset="0"/>
            <a:cs typeface="Arial" pitchFamily="34" charset="0"/>
          </a:endParaRPr>
        </a:p>
      </dgm:t>
    </dgm:pt>
    <dgm:pt modelId="{609723BC-F283-48CE-9BB0-11F584A5BD89}" type="parTrans" cxnId="{E10EAF3F-89D3-40F3-885E-CF99834BCB75}">
      <dgm:prSet/>
      <dgm:spPr/>
      <dgm:t>
        <a:bodyPr/>
        <a:lstStyle/>
        <a:p>
          <a:endParaRPr lang="es-ES"/>
        </a:p>
      </dgm:t>
    </dgm:pt>
    <dgm:pt modelId="{3A55AA56-3A73-4E91-8F48-7C8C2F1D816E}" type="sibTrans" cxnId="{E10EAF3F-89D3-40F3-885E-CF99834BCB75}">
      <dgm:prSet/>
      <dgm:spPr/>
      <dgm:t>
        <a:bodyPr/>
        <a:lstStyle/>
        <a:p>
          <a:endParaRPr lang="es-ES"/>
        </a:p>
      </dgm:t>
    </dgm:pt>
    <dgm:pt modelId="{303C5034-ED3E-4513-8C5E-D3DA8D877D0D}">
      <dgm:prSet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es-ES" sz="1000" dirty="0" smtClean="0">
              <a:latin typeface="Arial" pitchFamily="34" charset="0"/>
              <a:cs typeface="Arial" pitchFamily="34" charset="0"/>
            </a:rPr>
            <a:t>INICIACIÓN A INTERNET</a:t>
          </a:r>
          <a:endParaRPr lang="es-ES" sz="1000" dirty="0">
            <a:latin typeface="Arial" pitchFamily="34" charset="0"/>
            <a:cs typeface="Arial" pitchFamily="34" charset="0"/>
          </a:endParaRPr>
        </a:p>
      </dgm:t>
    </dgm:pt>
    <dgm:pt modelId="{5557E1B4-8637-4102-B36D-0044C862ECE6}" type="parTrans" cxnId="{4B7F39AE-2CC8-46AB-BE46-8619575C74F8}">
      <dgm:prSet/>
      <dgm:spPr/>
      <dgm:t>
        <a:bodyPr/>
        <a:lstStyle/>
        <a:p>
          <a:endParaRPr lang="es-ES"/>
        </a:p>
      </dgm:t>
    </dgm:pt>
    <dgm:pt modelId="{51289A0A-E037-4510-AD8B-47BFF5A94772}" type="sibTrans" cxnId="{4B7F39AE-2CC8-46AB-BE46-8619575C74F8}">
      <dgm:prSet/>
      <dgm:spPr/>
      <dgm:t>
        <a:bodyPr/>
        <a:lstStyle/>
        <a:p>
          <a:endParaRPr lang="es-ES"/>
        </a:p>
      </dgm:t>
    </dgm:pt>
    <dgm:pt modelId="{AA5CE249-1F33-4CA5-B161-1B684418013E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ES" sz="900" dirty="0" smtClean="0">
              <a:latin typeface="Arial" pitchFamily="34" charset="0"/>
              <a:cs typeface="Arial" pitchFamily="34" charset="0"/>
            </a:rPr>
            <a:t>TALLER DE NUEVAS TECNOLOGIAS DE INFORMACIÓN</a:t>
          </a:r>
          <a:endParaRPr lang="es-ES" sz="900" dirty="0">
            <a:latin typeface="Arial" pitchFamily="34" charset="0"/>
            <a:cs typeface="Arial" pitchFamily="34" charset="0"/>
          </a:endParaRPr>
        </a:p>
      </dgm:t>
    </dgm:pt>
    <dgm:pt modelId="{E416A813-9BFB-49D3-86CD-B9511EAC35AD}" type="parTrans" cxnId="{0AECA265-12F4-4D55-941D-6B0899AC4551}">
      <dgm:prSet/>
      <dgm:spPr/>
      <dgm:t>
        <a:bodyPr/>
        <a:lstStyle/>
        <a:p>
          <a:endParaRPr lang="es-ES"/>
        </a:p>
      </dgm:t>
    </dgm:pt>
    <dgm:pt modelId="{06C2CBB6-9C96-4F62-B7B1-796CFE2DB366}" type="sibTrans" cxnId="{0AECA265-12F4-4D55-941D-6B0899AC4551}">
      <dgm:prSet/>
      <dgm:spPr/>
      <dgm:t>
        <a:bodyPr/>
        <a:lstStyle/>
        <a:p>
          <a:endParaRPr lang="es-ES"/>
        </a:p>
      </dgm:t>
    </dgm:pt>
    <dgm:pt modelId="{1124F134-A741-41DF-8118-D900D86F7C41}">
      <dgm:prSet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DECORACIÓN DE OBJETOS MADERA Y OTROS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F32D35F0-2EEF-4663-99E3-F83C246DFAE4}" type="parTrans" cxnId="{79FB9EE4-D6AD-49BE-ACA0-2F8388D70717}">
      <dgm:prSet/>
      <dgm:spPr/>
      <dgm:t>
        <a:bodyPr/>
        <a:lstStyle/>
        <a:p>
          <a:endParaRPr lang="es-ES"/>
        </a:p>
      </dgm:t>
    </dgm:pt>
    <dgm:pt modelId="{4F480539-1B33-4D62-AC73-2E3F1D0B121D}" type="sibTrans" cxnId="{79FB9EE4-D6AD-49BE-ACA0-2F8388D70717}">
      <dgm:prSet/>
      <dgm:spPr/>
      <dgm:t>
        <a:bodyPr/>
        <a:lstStyle/>
        <a:p>
          <a:endParaRPr lang="es-ES"/>
        </a:p>
      </dgm:t>
    </dgm:pt>
    <dgm:pt modelId="{080A4DB4-4999-4166-9D82-8BE9CB0A5C00}" type="pres">
      <dgm:prSet presAssocID="{D8042636-EE0E-4CC0-8D51-80A8EA6CDF4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E82F541-AE6E-4A96-B519-2A84AFA69099}" type="pres">
      <dgm:prSet presAssocID="{5D566C38-F5BE-4306-A8D2-C7C84F97C24C}" presName="hierRoot1" presStyleCnt="0"/>
      <dgm:spPr/>
    </dgm:pt>
    <dgm:pt modelId="{2A9314C6-512C-4BEA-88E4-6DE1A98D62AB}" type="pres">
      <dgm:prSet presAssocID="{5D566C38-F5BE-4306-A8D2-C7C84F97C24C}" presName="composite" presStyleCnt="0"/>
      <dgm:spPr/>
    </dgm:pt>
    <dgm:pt modelId="{3DA69B16-BDF7-4C7D-9295-53C592843A65}" type="pres">
      <dgm:prSet presAssocID="{5D566C38-F5BE-4306-A8D2-C7C84F97C24C}" presName="background" presStyleLbl="node0" presStyleIdx="0" presStyleCnt="1"/>
      <dgm:spPr/>
    </dgm:pt>
    <dgm:pt modelId="{7F8835D4-977D-43B1-8A92-23DBD3710AE7}" type="pres">
      <dgm:prSet presAssocID="{5D566C38-F5BE-4306-A8D2-C7C84F97C24C}" presName="text" presStyleLbl="fgAcc0" presStyleIdx="0" presStyleCnt="1" custScaleX="253245" custScaleY="1427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5F28FC-5518-4D1A-AFFA-DE19B614C583}" type="pres">
      <dgm:prSet presAssocID="{5D566C38-F5BE-4306-A8D2-C7C84F97C24C}" presName="hierChild2" presStyleCnt="0"/>
      <dgm:spPr/>
    </dgm:pt>
    <dgm:pt modelId="{6AB6F40F-B5A6-4271-9B87-FA96F633400D}" type="pres">
      <dgm:prSet presAssocID="{7771F613-13D6-45EA-8CC6-33467B0B3BAB}" presName="Name10" presStyleLbl="parChTrans1D2" presStyleIdx="0" presStyleCnt="7"/>
      <dgm:spPr/>
      <dgm:t>
        <a:bodyPr/>
        <a:lstStyle/>
        <a:p>
          <a:endParaRPr lang="es-ES"/>
        </a:p>
      </dgm:t>
    </dgm:pt>
    <dgm:pt modelId="{65CA723D-FC1D-4C1B-989B-8CA0605D5A14}" type="pres">
      <dgm:prSet presAssocID="{E3FDAB30-8CCF-46B8-8518-DCA352113BD3}" presName="hierRoot2" presStyleCnt="0"/>
      <dgm:spPr/>
    </dgm:pt>
    <dgm:pt modelId="{FB5B7E72-2CBE-4E2B-9089-6EA297C04EB4}" type="pres">
      <dgm:prSet presAssocID="{E3FDAB30-8CCF-46B8-8518-DCA352113BD3}" presName="composite2" presStyleCnt="0"/>
      <dgm:spPr/>
    </dgm:pt>
    <dgm:pt modelId="{0FF36897-C12C-4DE1-8E8D-1D43BE4663AC}" type="pres">
      <dgm:prSet presAssocID="{E3FDAB30-8CCF-46B8-8518-DCA352113BD3}" presName="background2" presStyleLbl="node2" presStyleIdx="0" presStyleCnt="7"/>
      <dgm:spPr/>
    </dgm:pt>
    <dgm:pt modelId="{1DC71F5C-1983-4CC1-A5B7-ECA3B3514ED7}" type="pres">
      <dgm:prSet presAssocID="{E3FDAB30-8CCF-46B8-8518-DCA352113BD3}" presName="text2" presStyleLbl="fgAcc2" presStyleIdx="0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BAA5994-F0E4-470C-91A4-3A4AE2655528}" type="pres">
      <dgm:prSet presAssocID="{E3FDAB30-8CCF-46B8-8518-DCA352113BD3}" presName="hierChild3" presStyleCnt="0"/>
      <dgm:spPr/>
    </dgm:pt>
    <dgm:pt modelId="{AD10CF64-5C4A-4D58-A595-A5C230E8CC13}" type="pres">
      <dgm:prSet presAssocID="{6A96EC41-774C-4E2E-A470-C24248BF3889}" presName="Name10" presStyleLbl="parChTrans1D2" presStyleIdx="1" presStyleCnt="7"/>
      <dgm:spPr/>
      <dgm:t>
        <a:bodyPr/>
        <a:lstStyle/>
        <a:p>
          <a:endParaRPr lang="es-ES"/>
        </a:p>
      </dgm:t>
    </dgm:pt>
    <dgm:pt modelId="{0701863D-A376-4436-8950-A8FFECA09C10}" type="pres">
      <dgm:prSet presAssocID="{F396357A-02F4-472B-83FC-7D727993F080}" presName="hierRoot2" presStyleCnt="0"/>
      <dgm:spPr/>
    </dgm:pt>
    <dgm:pt modelId="{8DB0EE99-3F6D-45CB-B5F5-5BB00D5908FD}" type="pres">
      <dgm:prSet presAssocID="{F396357A-02F4-472B-83FC-7D727993F080}" presName="composite2" presStyleCnt="0"/>
      <dgm:spPr/>
    </dgm:pt>
    <dgm:pt modelId="{A6DF6BE4-93A5-4EE3-929D-E9ECD3D7D50B}" type="pres">
      <dgm:prSet presAssocID="{F396357A-02F4-472B-83FC-7D727993F080}" presName="background2" presStyleLbl="node2" presStyleIdx="1" presStyleCnt="7"/>
      <dgm:spPr/>
    </dgm:pt>
    <dgm:pt modelId="{78F1226D-F0A0-443E-B0D1-45283F44D055}" type="pres">
      <dgm:prSet presAssocID="{F396357A-02F4-472B-83FC-7D727993F080}" presName="text2" presStyleLbl="fgAcc2" presStyleIdx="1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948F2A-EC05-4C9D-847E-DED337E81609}" type="pres">
      <dgm:prSet presAssocID="{F396357A-02F4-472B-83FC-7D727993F080}" presName="hierChild3" presStyleCnt="0"/>
      <dgm:spPr/>
    </dgm:pt>
    <dgm:pt modelId="{091C8AA9-D442-40B2-A585-940762DEF0FA}" type="pres">
      <dgm:prSet presAssocID="{609723BC-F283-48CE-9BB0-11F584A5BD89}" presName="Name10" presStyleLbl="parChTrans1D2" presStyleIdx="2" presStyleCnt="7"/>
      <dgm:spPr/>
      <dgm:t>
        <a:bodyPr/>
        <a:lstStyle/>
        <a:p>
          <a:endParaRPr lang="es-ES"/>
        </a:p>
      </dgm:t>
    </dgm:pt>
    <dgm:pt modelId="{338F07F2-7F82-49AA-8460-207E0298283E}" type="pres">
      <dgm:prSet presAssocID="{47DF420F-7CC4-4910-AB2F-38418F01ADAB}" presName="hierRoot2" presStyleCnt="0"/>
      <dgm:spPr/>
    </dgm:pt>
    <dgm:pt modelId="{D71BA8B6-4E15-42BF-9C44-F417B73F7CE5}" type="pres">
      <dgm:prSet presAssocID="{47DF420F-7CC4-4910-AB2F-38418F01ADAB}" presName="composite2" presStyleCnt="0"/>
      <dgm:spPr/>
    </dgm:pt>
    <dgm:pt modelId="{0198EA43-B1E7-4607-BD4A-29984014486B}" type="pres">
      <dgm:prSet presAssocID="{47DF420F-7CC4-4910-AB2F-38418F01ADAB}" presName="background2" presStyleLbl="node2" presStyleIdx="2" presStyleCnt="7"/>
      <dgm:spPr/>
    </dgm:pt>
    <dgm:pt modelId="{AAF6018B-BFA8-4A98-B2BE-93FA19E6A615}" type="pres">
      <dgm:prSet presAssocID="{47DF420F-7CC4-4910-AB2F-38418F01ADAB}" presName="text2" presStyleLbl="fgAcc2" presStyleIdx="2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1B541C5-6AF4-4A92-951C-EE62A3C8CF9B}" type="pres">
      <dgm:prSet presAssocID="{47DF420F-7CC4-4910-AB2F-38418F01ADAB}" presName="hierChild3" presStyleCnt="0"/>
      <dgm:spPr/>
    </dgm:pt>
    <dgm:pt modelId="{2F9120F2-C712-4768-8350-172A2676EFA8}" type="pres">
      <dgm:prSet presAssocID="{5557E1B4-8637-4102-B36D-0044C862ECE6}" presName="Name10" presStyleLbl="parChTrans1D2" presStyleIdx="3" presStyleCnt="7"/>
      <dgm:spPr/>
      <dgm:t>
        <a:bodyPr/>
        <a:lstStyle/>
        <a:p>
          <a:endParaRPr lang="es-ES"/>
        </a:p>
      </dgm:t>
    </dgm:pt>
    <dgm:pt modelId="{89915A69-E3DF-4A8E-A266-CD0D30D5239F}" type="pres">
      <dgm:prSet presAssocID="{303C5034-ED3E-4513-8C5E-D3DA8D877D0D}" presName="hierRoot2" presStyleCnt="0"/>
      <dgm:spPr/>
    </dgm:pt>
    <dgm:pt modelId="{1147FCD5-7CC1-4037-A01E-3669ED655990}" type="pres">
      <dgm:prSet presAssocID="{303C5034-ED3E-4513-8C5E-D3DA8D877D0D}" presName="composite2" presStyleCnt="0"/>
      <dgm:spPr/>
    </dgm:pt>
    <dgm:pt modelId="{4FBEAC07-5A86-482B-9A31-CABEB18FE2B5}" type="pres">
      <dgm:prSet presAssocID="{303C5034-ED3E-4513-8C5E-D3DA8D877D0D}" presName="background2" presStyleLbl="node2" presStyleIdx="3" presStyleCnt="7"/>
      <dgm:spPr/>
    </dgm:pt>
    <dgm:pt modelId="{6A5030EA-E166-470D-B3ED-F58360877E0F}" type="pres">
      <dgm:prSet presAssocID="{303C5034-ED3E-4513-8C5E-D3DA8D877D0D}" presName="text2" presStyleLbl="fgAcc2" presStyleIdx="3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506B398-4ED0-43E5-AA6E-3D85358CED7A}" type="pres">
      <dgm:prSet presAssocID="{303C5034-ED3E-4513-8C5E-D3DA8D877D0D}" presName="hierChild3" presStyleCnt="0"/>
      <dgm:spPr/>
    </dgm:pt>
    <dgm:pt modelId="{6AB8AB35-31C2-4767-8298-A8E2ED3CD88C}" type="pres">
      <dgm:prSet presAssocID="{E416A813-9BFB-49D3-86CD-B9511EAC35AD}" presName="Name10" presStyleLbl="parChTrans1D2" presStyleIdx="4" presStyleCnt="7"/>
      <dgm:spPr/>
      <dgm:t>
        <a:bodyPr/>
        <a:lstStyle/>
        <a:p>
          <a:endParaRPr lang="es-ES"/>
        </a:p>
      </dgm:t>
    </dgm:pt>
    <dgm:pt modelId="{1B95AB64-DA18-47EA-A113-0909271CD51A}" type="pres">
      <dgm:prSet presAssocID="{AA5CE249-1F33-4CA5-B161-1B684418013E}" presName="hierRoot2" presStyleCnt="0"/>
      <dgm:spPr/>
    </dgm:pt>
    <dgm:pt modelId="{E86D61DC-F18C-4E76-BA8F-E306076C4F12}" type="pres">
      <dgm:prSet presAssocID="{AA5CE249-1F33-4CA5-B161-1B684418013E}" presName="composite2" presStyleCnt="0"/>
      <dgm:spPr/>
    </dgm:pt>
    <dgm:pt modelId="{AA1F2A36-D133-45CC-B5C2-0CE92D5CC45B}" type="pres">
      <dgm:prSet presAssocID="{AA5CE249-1F33-4CA5-B161-1B684418013E}" presName="background2" presStyleLbl="node2" presStyleIdx="4" presStyleCnt="7"/>
      <dgm:spPr/>
    </dgm:pt>
    <dgm:pt modelId="{B21B0E54-0D49-4075-9634-9A54545CB419}" type="pres">
      <dgm:prSet presAssocID="{AA5CE249-1F33-4CA5-B161-1B684418013E}" presName="text2" presStyleLbl="fgAcc2" presStyleIdx="4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AD7D798-B2D8-4D7E-B410-7A7969EABE22}" type="pres">
      <dgm:prSet presAssocID="{AA5CE249-1F33-4CA5-B161-1B684418013E}" presName="hierChild3" presStyleCnt="0"/>
      <dgm:spPr/>
    </dgm:pt>
    <dgm:pt modelId="{AD7876F1-2D71-436B-BBDC-67CB2E6CE503}" type="pres">
      <dgm:prSet presAssocID="{F32D35F0-2EEF-4663-99E3-F83C246DFAE4}" presName="Name10" presStyleLbl="parChTrans1D2" presStyleIdx="5" presStyleCnt="7"/>
      <dgm:spPr/>
      <dgm:t>
        <a:bodyPr/>
        <a:lstStyle/>
        <a:p>
          <a:endParaRPr lang="es-ES"/>
        </a:p>
      </dgm:t>
    </dgm:pt>
    <dgm:pt modelId="{8C89C34A-E223-49DA-9F8D-57B5FFB1C495}" type="pres">
      <dgm:prSet presAssocID="{1124F134-A741-41DF-8118-D900D86F7C41}" presName="hierRoot2" presStyleCnt="0"/>
      <dgm:spPr/>
    </dgm:pt>
    <dgm:pt modelId="{BD333C91-E053-4654-9204-284D627D47AA}" type="pres">
      <dgm:prSet presAssocID="{1124F134-A741-41DF-8118-D900D86F7C41}" presName="composite2" presStyleCnt="0"/>
      <dgm:spPr/>
    </dgm:pt>
    <dgm:pt modelId="{D3E9D0BB-7D9E-4D9C-8C16-49808BC5466E}" type="pres">
      <dgm:prSet presAssocID="{1124F134-A741-41DF-8118-D900D86F7C41}" presName="background2" presStyleLbl="node2" presStyleIdx="5" presStyleCnt="7"/>
      <dgm:spPr/>
    </dgm:pt>
    <dgm:pt modelId="{015B5A23-8A91-438C-BFEF-EFFDC556EF7F}" type="pres">
      <dgm:prSet presAssocID="{1124F134-A741-41DF-8118-D900D86F7C41}" presName="text2" presStyleLbl="fgAcc2" presStyleIdx="5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F074B76-D20B-4006-AAF1-B0BDCB6212AB}" type="pres">
      <dgm:prSet presAssocID="{1124F134-A741-41DF-8118-D900D86F7C41}" presName="hierChild3" presStyleCnt="0"/>
      <dgm:spPr/>
    </dgm:pt>
    <dgm:pt modelId="{29E0D581-08FE-4FB1-887C-A0084F6E8F07}" type="pres">
      <dgm:prSet presAssocID="{A6161753-9C90-430C-AA75-F2B89CA57CBD}" presName="Name10" presStyleLbl="parChTrans1D2" presStyleIdx="6" presStyleCnt="7"/>
      <dgm:spPr/>
      <dgm:t>
        <a:bodyPr/>
        <a:lstStyle/>
        <a:p>
          <a:endParaRPr lang="es-ES"/>
        </a:p>
      </dgm:t>
    </dgm:pt>
    <dgm:pt modelId="{C5C8EEA5-D860-459A-BD1A-B728C39E0086}" type="pres">
      <dgm:prSet presAssocID="{F552CBD6-6EA2-491E-91D0-B7AB203CEBE7}" presName="hierRoot2" presStyleCnt="0"/>
      <dgm:spPr/>
    </dgm:pt>
    <dgm:pt modelId="{109F8F36-AB01-4A86-8B05-BB0CF464C5A9}" type="pres">
      <dgm:prSet presAssocID="{F552CBD6-6EA2-491E-91D0-B7AB203CEBE7}" presName="composite2" presStyleCnt="0"/>
      <dgm:spPr/>
    </dgm:pt>
    <dgm:pt modelId="{72497B19-68D2-46BA-B14F-D7E98AC289BA}" type="pres">
      <dgm:prSet presAssocID="{F552CBD6-6EA2-491E-91D0-B7AB203CEBE7}" presName="background2" presStyleLbl="node2" presStyleIdx="6" presStyleCnt="7"/>
      <dgm:spPr/>
    </dgm:pt>
    <dgm:pt modelId="{252C3AE0-B714-44C5-9E69-9C53C5BD4089}" type="pres">
      <dgm:prSet presAssocID="{F552CBD6-6EA2-491E-91D0-B7AB203CEBE7}" presName="text2" presStyleLbl="fgAcc2" presStyleIdx="6" presStyleCnt="7" custLinFactNeighborX="-1944" custLinFactNeighborY="53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063D58-2818-4DED-B136-58F325FC5D2A}" type="pres">
      <dgm:prSet presAssocID="{F552CBD6-6EA2-491E-91D0-B7AB203CEBE7}" presName="hierChild3" presStyleCnt="0"/>
      <dgm:spPr/>
    </dgm:pt>
  </dgm:ptLst>
  <dgm:cxnLst>
    <dgm:cxn modelId="{F9F91EA4-2F31-42AB-9920-E053E9F22A44}" type="presOf" srcId="{F32D35F0-2EEF-4663-99E3-F83C246DFAE4}" destId="{AD7876F1-2D71-436B-BBDC-67CB2E6CE503}" srcOrd="0" destOrd="0" presId="urn:microsoft.com/office/officeart/2005/8/layout/hierarchy1"/>
    <dgm:cxn modelId="{E7F4E720-D6D1-4E10-BF82-D1080D255DA9}" type="presOf" srcId="{F396357A-02F4-472B-83FC-7D727993F080}" destId="{78F1226D-F0A0-443E-B0D1-45283F44D055}" srcOrd="0" destOrd="0" presId="urn:microsoft.com/office/officeart/2005/8/layout/hierarchy1"/>
    <dgm:cxn modelId="{695A0D12-AFB4-4A26-8699-A1C308543511}" type="presOf" srcId="{6A96EC41-774C-4E2E-A470-C24248BF3889}" destId="{AD10CF64-5C4A-4D58-A595-A5C230E8CC13}" srcOrd="0" destOrd="0" presId="urn:microsoft.com/office/officeart/2005/8/layout/hierarchy1"/>
    <dgm:cxn modelId="{78ECD70D-E4A9-4DE8-8F92-A70FB77557B3}" type="presOf" srcId="{5557E1B4-8637-4102-B36D-0044C862ECE6}" destId="{2F9120F2-C712-4768-8350-172A2676EFA8}" srcOrd="0" destOrd="0" presId="urn:microsoft.com/office/officeart/2005/8/layout/hierarchy1"/>
    <dgm:cxn modelId="{D1FAB64D-F586-4A05-A335-858C4109B220}" srcId="{D8042636-EE0E-4CC0-8D51-80A8EA6CDF4E}" destId="{5D566C38-F5BE-4306-A8D2-C7C84F97C24C}" srcOrd="0" destOrd="0" parTransId="{A39CD3D1-2F0C-49EF-A448-CCB925C1F7FC}" sibTransId="{B0C2931E-B0BC-430C-B889-C43114A7BBD5}"/>
    <dgm:cxn modelId="{2A1CF6C4-67BA-492F-AEED-30EA584F52FF}" srcId="{5D566C38-F5BE-4306-A8D2-C7C84F97C24C}" destId="{F552CBD6-6EA2-491E-91D0-B7AB203CEBE7}" srcOrd="6" destOrd="0" parTransId="{A6161753-9C90-430C-AA75-F2B89CA57CBD}" sibTransId="{B42255ED-15D2-4E74-B0FA-D59FA097721B}"/>
    <dgm:cxn modelId="{451A5870-590C-438F-9193-0F917F076659}" type="presOf" srcId="{E416A813-9BFB-49D3-86CD-B9511EAC35AD}" destId="{6AB8AB35-31C2-4767-8298-A8E2ED3CD88C}" srcOrd="0" destOrd="0" presId="urn:microsoft.com/office/officeart/2005/8/layout/hierarchy1"/>
    <dgm:cxn modelId="{279E3174-2358-4587-ACA3-93E132229D06}" type="presOf" srcId="{A6161753-9C90-430C-AA75-F2B89CA57CBD}" destId="{29E0D581-08FE-4FB1-887C-A0084F6E8F07}" srcOrd="0" destOrd="0" presId="urn:microsoft.com/office/officeart/2005/8/layout/hierarchy1"/>
    <dgm:cxn modelId="{41853B49-2904-41A4-9914-44D4A2917814}" type="presOf" srcId="{AA5CE249-1F33-4CA5-B161-1B684418013E}" destId="{B21B0E54-0D49-4075-9634-9A54545CB419}" srcOrd="0" destOrd="0" presId="urn:microsoft.com/office/officeart/2005/8/layout/hierarchy1"/>
    <dgm:cxn modelId="{65B56009-92AD-4C3C-A192-393FD3B5CAD7}" type="presOf" srcId="{303C5034-ED3E-4513-8C5E-D3DA8D877D0D}" destId="{6A5030EA-E166-470D-B3ED-F58360877E0F}" srcOrd="0" destOrd="0" presId="urn:microsoft.com/office/officeart/2005/8/layout/hierarchy1"/>
    <dgm:cxn modelId="{79FB9EE4-D6AD-49BE-ACA0-2F8388D70717}" srcId="{5D566C38-F5BE-4306-A8D2-C7C84F97C24C}" destId="{1124F134-A741-41DF-8118-D900D86F7C41}" srcOrd="5" destOrd="0" parTransId="{F32D35F0-2EEF-4663-99E3-F83C246DFAE4}" sibTransId="{4F480539-1B33-4D62-AC73-2E3F1D0B121D}"/>
    <dgm:cxn modelId="{FEC176AA-6DA5-44A2-B590-DA2EF92018E3}" type="presOf" srcId="{F552CBD6-6EA2-491E-91D0-B7AB203CEBE7}" destId="{252C3AE0-B714-44C5-9E69-9C53C5BD4089}" srcOrd="0" destOrd="0" presId="urn:microsoft.com/office/officeart/2005/8/layout/hierarchy1"/>
    <dgm:cxn modelId="{F05F762C-9404-4379-B07C-B5C86FC7837A}" srcId="{5D566C38-F5BE-4306-A8D2-C7C84F97C24C}" destId="{F396357A-02F4-472B-83FC-7D727993F080}" srcOrd="1" destOrd="0" parTransId="{6A96EC41-774C-4E2E-A470-C24248BF3889}" sibTransId="{252AF248-87E7-4D5A-BD15-46C1563703AB}"/>
    <dgm:cxn modelId="{CF7036C1-E737-44C0-9C23-5376BDB72E6B}" srcId="{5D566C38-F5BE-4306-A8D2-C7C84F97C24C}" destId="{E3FDAB30-8CCF-46B8-8518-DCA352113BD3}" srcOrd="0" destOrd="0" parTransId="{7771F613-13D6-45EA-8CC6-33467B0B3BAB}" sibTransId="{725E12AB-76D9-4945-BE53-20CEE7851570}"/>
    <dgm:cxn modelId="{1A6445CE-DFC4-4369-8062-31A6526B1924}" type="presOf" srcId="{E3FDAB30-8CCF-46B8-8518-DCA352113BD3}" destId="{1DC71F5C-1983-4CC1-A5B7-ECA3B3514ED7}" srcOrd="0" destOrd="0" presId="urn:microsoft.com/office/officeart/2005/8/layout/hierarchy1"/>
    <dgm:cxn modelId="{70446D29-0013-44C8-950F-99627C49BBBD}" type="presOf" srcId="{47DF420F-7CC4-4910-AB2F-38418F01ADAB}" destId="{AAF6018B-BFA8-4A98-B2BE-93FA19E6A615}" srcOrd="0" destOrd="0" presId="urn:microsoft.com/office/officeart/2005/8/layout/hierarchy1"/>
    <dgm:cxn modelId="{07660A1C-7903-4802-BDAF-2FF60C774F74}" type="presOf" srcId="{5D566C38-F5BE-4306-A8D2-C7C84F97C24C}" destId="{7F8835D4-977D-43B1-8A92-23DBD3710AE7}" srcOrd="0" destOrd="0" presId="urn:microsoft.com/office/officeart/2005/8/layout/hierarchy1"/>
    <dgm:cxn modelId="{34B5CE61-D465-46FC-9B4C-EF0DC74F8046}" type="presOf" srcId="{1124F134-A741-41DF-8118-D900D86F7C41}" destId="{015B5A23-8A91-438C-BFEF-EFFDC556EF7F}" srcOrd="0" destOrd="0" presId="urn:microsoft.com/office/officeart/2005/8/layout/hierarchy1"/>
    <dgm:cxn modelId="{B3A407B4-0F7A-4956-A2D2-2ADFC23DB0EE}" type="presOf" srcId="{609723BC-F283-48CE-9BB0-11F584A5BD89}" destId="{091C8AA9-D442-40B2-A585-940762DEF0FA}" srcOrd="0" destOrd="0" presId="urn:microsoft.com/office/officeart/2005/8/layout/hierarchy1"/>
    <dgm:cxn modelId="{8BD22CAD-DFE5-4738-8B6D-0B45B826598B}" type="presOf" srcId="{7771F613-13D6-45EA-8CC6-33467B0B3BAB}" destId="{6AB6F40F-B5A6-4271-9B87-FA96F633400D}" srcOrd="0" destOrd="0" presId="urn:microsoft.com/office/officeart/2005/8/layout/hierarchy1"/>
    <dgm:cxn modelId="{0AECA265-12F4-4D55-941D-6B0899AC4551}" srcId="{5D566C38-F5BE-4306-A8D2-C7C84F97C24C}" destId="{AA5CE249-1F33-4CA5-B161-1B684418013E}" srcOrd="4" destOrd="0" parTransId="{E416A813-9BFB-49D3-86CD-B9511EAC35AD}" sibTransId="{06C2CBB6-9C96-4F62-B7B1-796CFE2DB366}"/>
    <dgm:cxn modelId="{9C28B73D-DBD8-466C-BBFB-8EE184EB8286}" type="presOf" srcId="{D8042636-EE0E-4CC0-8D51-80A8EA6CDF4E}" destId="{080A4DB4-4999-4166-9D82-8BE9CB0A5C00}" srcOrd="0" destOrd="0" presId="urn:microsoft.com/office/officeart/2005/8/layout/hierarchy1"/>
    <dgm:cxn modelId="{4B7F39AE-2CC8-46AB-BE46-8619575C74F8}" srcId="{5D566C38-F5BE-4306-A8D2-C7C84F97C24C}" destId="{303C5034-ED3E-4513-8C5E-D3DA8D877D0D}" srcOrd="3" destOrd="0" parTransId="{5557E1B4-8637-4102-B36D-0044C862ECE6}" sibTransId="{51289A0A-E037-4510-AD8B-47BFF5A94772}"/>
    <dgm:cxn modelId="{E10EAF3F-89D3-40F3-885E-CF99834BCB75}" srcId="{5D566C38-F5BE-4306-A8D2-C7C84F97C24C}" destId="{47DF420F-7CC4-4910-AB2F-38418F01ADAB}" srcOrd="2" destOrd="0" parTransId="{609723BC-F283-48CE-9BB0-11F584A5BD89}" sibTransId="{3A55AA56-3A73-4E91-8F48-7C8C2F1D816E}"/>
    <dgm:cxn modelId="{1FAE55EA-1556-4EC2-BEA5-A1192637233A}" type="presParOf" srcId="{080A4DB4-4999-4166-9D82-8BE9CB0A5C00}" destId="{EE82F541-AE6E-4A96-B519-2A84AFA69099}" srcOrd="0" destOrd="0" presId="urn:microsoft.com/office/officeart/2005/8/layout/hierarchy1"/>
    <dgm:cxn modelId="{EBB20830-ACC2-4E73-8D2C-6BBDD064E194}" type="presParOf" srcId="{EE82F541-AE6E-4A96-B519-2A84AFA69099}" destId="{2A9314C6-512C-4BEA-88E4-6DE1A98D62AB}" srcOrd="0" destOrd="0" presId="urn:microsoft.com/office/officeart/2005/8/layout/hierarchy1"/>
    <dgm:cxn modelId="{98AFDEC4-571E-4463-9F09-FC57829263F1}" type="presParOf" srcId="{2A9314C6-512C-4BEA-88E4-6DE1A98D62AB}" destId="{3DA69B16-BDF7-4C7D-9295-53C592843A65}" srcOrd="0" destOrd="0" presId="urn:microsoft.com/office/officeart/2005/8/layout/hierarchy1"/>
    <dgm:cxn modelId="{EE4B4D5A-F471-45FE-A894-5FDD001CECFB}" type="presParOf" srcId="{2A9314C6-512C-4BEA-88E4-6DE1A98D62AB}" destId="{7F8835D4-977D-43B1-8A92-23DBD3710AE7}" srcOrd="1" destOrd="0" presId="urn:microsoft.com/office/officeart/2005/8/layout/hierarchy1"/>
    <dgm:cxn modelId="{9E58A738-4BE4-41EC-BADB-12D60450EF96}" type="presParOf" srcId="{EE82F541-AE6E-4A96-B519-2A84AFA69099}" destId="{725F28FC-5518-4D1A-AFFA-DE19B614C583}" srcOrd="1" destOrd="0" presId="urn:microsoft.com/office/officeart/2005/8/layout/hierarchy1"/>
    <dgm:cxn modelId="{F8D58336-40F8-4BB2-AF5E-08FA515B2DEA}" type="presParOf" srcId="{725F28FC-5518-4D1A-AFFA-DE19B614C583}" destId="{6AB6F40F-B5A6-4271-9B87-FA96F633400D}" srcOrd="0" destOrd="0" presId="urn:microsoft.com/office/officeart/2005/8/layout/hierarchy1"/>
    <dgm:cxn modelId="{D84BD54D-68A3-4424-9159-58FEF4E9F88C}" type="presParOf" srcId="{725F28FC-5518-4D1A-AFFA-DE19B614C583}" destId="{65CA723D-FC1D-4C1B-989B-8CA0605D5A14}" srcOrd="1" destOrd="0" presId="urn:microsoft.com/office/officeart/2005/8/layout/hierarchy1"/>
    <dgm:cxn modelId="{8E90974D-03BA-4B72-8E6B-9935ADE3CB89}" type="presParOf" srcId="{65CA723D-FC1D-4C1B-989B-8CA0605D5A14}" destId="{FB5B7E72-2CBE-4E2B-9089-6EA297C04EB4}" srcOrd="0" destOrd="0" presId="urn:microsoft.com/office/officeart/2005/8/layout/hierarchy1"/>
    <dgm:cxn modelId="{8BE3AD3E-6CD4-4E55-B9BC-2A8C4B52C76C}" type="presParOf" srcId="{FB5B7E72-2CBE-4E2B-9089-6EA297C04EB4}" destId="{0FF36897-C12C-4DE1-8E8D-1D43BE4663AC}" srcOrd="0" destOrd="0" presId="urn:microsoft.com/office/officeart/2005/8/layout/hierarchy1"/>
    <dgm:cxn modelId="{DCDBDC63-9CC4-47E2-A589-0E6DCCBD14AA}" type="presParOf" srcId="{FB5B7E72-2CBE-4E2B-9089-6EA297C04EB4}" destId="{1DC71F5C-1983-4CC1-A5B7-ECA3B3514ED7}" srcOrd="1" destOrd="0" presId="urn:microsoft.com/office/officeart/2005/8/layout/hierarchy1"/>
    <dgm:cxn modelId="{DEFF4999-9707-4901-B881-5594A10B7473}" type="presParOf" srcId="{65CA723D-FC1D-4C1B-989B-8CA0605D5A14}" destId="{EBAA5994-F0E4-470C-91A4-3A4AE2655528}" srcOrd="1" destOrd="0" presId="urn:microsoft.com/office/officeart/2005/8/layout/hierarchy1"/>
    <dgm:cxn modelId="{BAFF0A0E-44B9-4270-A9D0-D7CF6CB658AD}" type="presParOf" srcId="{725F28FC-5518-4D1A-AFFA-DE19B614C583}" destId="{AD10CF64-5C4A-4D58-A595-A5C230E8CC13}" srcOrd="2" destOrd="0" presId="urn:microsoft.com/office/officeart/2005/8/layout/hierarchy1"/>
    <dgm:cxn modelId="{D74427E3-3391-46BD-ADF4-C68FDC5F4BA7}" type="presParOf" srcId="{725F28FC-5518-4D1A-AFFA-DE19B614C583}" destId="{0701863D-A376-4436-8950-A8FFECA09C10}" srcOrd="3" destOrd="0" presId="urn:microsoft.com/office/officeart/2005/8/layout/hierarchy1"/>
    <dgm:cxn modelId="{22BDE868-7E2E-48E7-8F72-3CE88FBB0F0D}" type="presParOf" srcId="{0701863D-A376-4436-8950-A8FFECA09C10}" destId="{8DB0EE99-3F6D-45CB-B5F5-5BB00D5908FD}" srcOrd="0" destOrd="0" presId="urn:microsoft.com/office/officeart/2005/8/layout/hierarchy1"/>
    <dgm:cxn modelId="{1D7F9BF3-16FD-4A4C-9C53-EE80672FD0A2}" type="presParOf" srcId="{8DB0EE99-3F6D-45CB-B5F5-5BB00D5908FD}" destId="{A6DF6BE4-93A5-4EE3-929D-E9ECD3D7D50B}" srcOrd="0" destOrd="0" presId="urn:microsoft.com/office/officeart/2005/8/layout/hierarchy1"/>
    <dgm:cxn modelId="{5157BC7D-4560-4069-AE03-E15E7E96E2A1}" type="presParOf" srcId="{8DB0EE99-3F6D-45CB-B5F5-5BB00D5908FD}" destId="{78F1226D-F0A0-443E-B0D1-45283F44D055}" srcOrd="1" destOrd="0" presId="urn:microsoft.com/office/officeart/2005/8/layout/hierarchy1"/>
    <dgm:cxn modelId="{45ED623A-C7B3-4A6C-8F27-345D06C44A93}" type="presParOf" srcId="{0701863D-A376-4436-8950-A8FFECA09C10}" destId="{CB948F2A-EC05-4C9D-847E-DED337E81609}" srcOrd="1" destOrd="0" presId="urn:microsoft.com/office/officeart/2005/8/layout/hierarchy1"/>
    <dgm:cxn modelId="{D09CD9A8-6F73-4E9C-908C-8A3295DA028F}" type="presParOf" srcId="{725F28FC-5518-4D1A-AFFA-DE19B614C583}" destId="{091C8AA9-D442-40B2-A585-940762DEF0FA}" srcOrd="4" destOrd="0" presId="urn:microsoft.com/office/officeart/2005/8/layout/hierarchy1"/>
    <dgm:cxn modelId="{CB825FE0-E875-4684-88CB-BA2E0B723F7B}" type="presParOf" srcId="{725F28FC-5518-4D1A-AFFA-DE19B614C583}" destId="{338F07F2-7F82-49AA-8460-207E0298283E}" srcOrd="5" destOrd="0" presId="urn:microsoft.com/office/officeart/2005/8/layout/hierarchy1"/>
    <dgm:cxn modelId="{9078A2EE-A400-4F05-A274-7CCD9F5E1B89}" type="presParOf" srcId="{338F07F2-7F82-49AA-8460-207E0298283E}" destId="{D71BA8B6-4E15-42BF-9C44-F417B73F7CE5}" srcOrd="0" destOrd="0" presId="urn:microsoft.com/office/officeart/2005/8/layout/hierarchy1"/>
    <dgm:cxn modelId="{1B1C261B-07F3-4F74-84DF-88D1954D4134}" type="presParOf" srcId="{D71BA8B6-4E15-42BF-9C44-F417B73F7CE5}" destId="{0198EA43-B1E7-4607-BD4A-29984014486B}" srcOrd="0" destOrd="0" presId="urn:microsoft.com/office/officeart/2005/8/layout/hierarchy1"/>
    <dgm:cxn modelId="{CF1C9335-D144-4EB2-A550-07AF9F9CA64D}" type="presParOf" srcId="{D71BA8B6-4E15-42BF-9C44-F417B73F7CE5}" destId="{AAF6018B-BFA8-4A98-B2BE-93FA19E6A615}" srcOrd="1" destOrd="0" presId="urn:microsoft.com/office/officeart/2005/8/layout/hierarchy1"/>
    <dgm:cxn modelId="{74CB010E-7605-4F43-BE00-68A302BF8EC5}" type="presParOf" srcId="{338F07F2-7F82-49AA-8460-207E0298283E}" destId="{D1B541C5-6AF4-4A92-951C-EE62A3C8CF9B}" srcOrd="1" destOrd="0" presId="urn:microsoft.com/office/officeart/2005/8/layout/hierarchy1"/>
    <dgm:cxn modelId="{4397B695-F9FF-4FDE-8613-041CF4B63F02}" type="presParOf" srcId="{725F28FC-5518-4D1A-AFFA-DE19B614C583}" destId="{2F9120F2-C712-4768-8350-172A2676EFA8}" srcOrd="6" destOrd="0" presId="urn:microsoft.com/office/officeart/2005/8/layout/hierarchy1"/>
    <dgm:cxn modelId="{0E0157BA-09C9-48A9-9C45-F2EF0F210598}" type="presParOf" srcId="{725F28FC-5518-4D1A-AFFA-DE19B614C583}" destId="{89915A69-E3DF-4A8E-A266-CD0D30D5239F}" srcOrd="7" destOrd="0" presId="urn:microsoft.com/office/officeart/2005/8/layout/hierarchy1"/>
    <dgm:cxn modelId="{23B2B4D6-079D-40A7-800B-E178BB31818E}" type="presParOf" srcId="{89915A69-E3DF-4A8E-A266-CD0D30D5239F}" destId="{1147FCD5-7CC1-4037-A01E-3669ED655990}" srcOrd="0" destOrd="0" presId="urn:microsoft.com/office/officeart/2005/8/layout/hierarchy1"/>
    <dgm:cxn modelId="{F515DA8C-7CAB-4278-A6B8-7163D3CA98F5}" type="presParOf" srcId="{1147FCD5-7CC1-4037-A01E-3669ED655990}" destId="{4FBEAC07-5A86-482B-9A31-CABEB18FE2B5}" srcOrd="0" destOrd="0" presId="urn:microsoft.com/office/officeart/2005/8/layout/hierarchy1"/>
    <dgm:cxn modelId="{F4FD0F91-198F-42A3-94C3-04F42A5A495E}" type="presParOf" srcId="{1147FCD5-7CC1-4037-A01E-3669ED655990}" destId="{6A5030EA-E166-470D-B3ED-F58360877E0F}" srcOrd="1" destOrd="0" presId="urn:microsoft.com/office/officeart/2005/8/layout/hierarchy1"/>
    <dgm:cxn modelId="{780BFF26-DCFD-4034-803A-390CE8E7A848}" type="presParOf" srcId="{89915A69-E3DF-4A8E-A266-CD0D30D5239F}" destId="{3506B398-4ED0-43E5-AA6E-3D85358CED7A}" srcOrd="1" destOrd="0" presId="urn:microsoft.com/office/officeart/2005/8/layout/hierarchy1"/>
    <dgm:cxn modelId="{6A283CD8-2B55-43F9-8DA2-D4AC86F5C3EC}" type="presParOf" srcId="{725F28FC-5518-4D1A-AFFA-DE19B614C583}" destId="{6AB8AB35-31C2-4767-8298-A8E2ED3CD88C}" srcOrd="8" destOrd="0" presId="urn:microsoft.com/office/officeart/2005/8/layout/hierarchy1"/>
    <dgm:cxn modelId="{19332C15-4793-493F-9BFF-D377BE5AC0F8}" type="presParOf" srcId="{725F28FC-5518-4D1A-AFFA-DE19B614C583}" destId="{1B95AB64-DA18-47EA-A113-0909271CD51A}" srcOrd="9" destOrd="0" presId="urn:microsoft.com/office/officeart/2005/8/layout/hierarchy1"/>
    <dgm:cxn modelId="{323A129A-61A6-420E-B79A-D7B5537DF79A}" type="presParOf" srcId="{1B95AB64-DA18-47EA-A113-0909271CD51A}" destId="{E86D61DC-F18C-4E76-BA8F-E306076C4F12}" srcOrd="0" destOrd="0" presId="urn:microsoft.com/office/officeart/2005/8/layout/hierarchy1"/>
    <dgm:cxn modelId="{5941385C-03CA-4A09-A08B-BFA7639CA957}" type="presParOf" srcId="{E86D61DC-F18C-4E76-BA8F-E306076C4F12}" destId="{AA1F2A36-D133-45CC-B5C2-0CE92D5CC45B}" srcOrd="0" destOrd="0" presId="urn:microsoft.com/office/officeart/2005/8/layout/hierarchy1"/>
    <dgm:cxn modelId="{3F9463F2-8D92-465B-8753-9DD686C23696}" type="presParOf" srcId="{E86D61DC-F18C-4E76-BA8F-E306076C4F12}" destId="{B21B0E54-0D49-4075-9634-9A54545CB419}" srcOrd="1" destOrd="0" presId="urn:microsoft.com/office/officeart/2005/8/layout/hierarchy1"/>
    <dgm:cxn modelId="{3AC6D0A1-361B-4D67-BE4F-EE2175E3DA6B}" type="presParOf" srcId="{1B95AB64-DA18-47EA-A113-0909271CD51A}" destId="{8AD7D798-B2D8-4D7E-B410-7A7969EABE22}" srcOrd="1" destOrd="0" presId="urn:microsoft.com/office/officeart/2005/8/layout/hierarchy1"/>
    <dgm:cxn modelId="{0E6CAB1C-BD2A-4A76-8F26-0D86B2F7F336}" type="presParOf" srcId="{725F28FC-5518-4D1A-AFFA-DE19B614C583}" destId="{AD7876F1-2D71-436B-BBDC-67CB2E6CE503}" srcOrd="10" destOrd="0" presId="urn:microsoft.com/office/officeart/2005/8/layout/hierarchy1"/>
    <dgm:cxn modelId="{3B25591E-0447-4F15-AD97-0FCE57FD595C}" type="presParOf" srcId="{725F28FC-5518-4D1A-AFFA-DE19B614C583}" destId="{8C89C34A-E223-49DA-9F8D-57B5FFB1C495}" srcOrd="11" destOrd="0" presId="urn:microsoft.com/office/officeart/2005/8/layout/hierarchy1"/>
    <dgm:cxn modelId="{B4258312-BD3C-40D2-B33F-3A2F95151867}" type="presParOf" srcId="{8C89C34A-E223-49DA-9F8D-57B5FFB1C495}" destId="{BD333C91-E053-4654-9204-284D627D47AA}" srcOrd="0" destOrd="0" presId="urn:microsoft.com/office/officeart/2005/8/layout/hierarchy1"/>
    <dgm:cxn modelId="{9EB09A3D-D4E8-479C-A0E2-342D634B94E7}" type="presParOf" srcId="{BD333C91-E053-4654-9204-284D627D47AA}" destId="{D3E9D0BB-7D9E-4D9C-8C16-49808BC5466E}" srcOrd="0" destOrd="0" presId="urn:microsoft.com/office/officeart/2005/8/layout/hierarchy1"/>
    <dgm:cxn modelId="{B326E38D-753A-4FFB-913E-1DD21423D014}" type="presParOf" srcId="{BD333C91-E053-4654-9204-284D627D47AA}" destId="{015B5A23-8A91-438C-BFEF-EFFDC556EF7F}" srcOrd="1" destOrd="0" presId="urn:microsoft.com/office/officeart/2005/8/layout/hierarchy1"/>
    <dgm:cxn modelId="{3BEF8C81-67DA-46BC-86E3-9F05551E202A}" type="presParOf" srcId="{8C89C34A-E223-49DA-9F8D-57B5FFB1C495}" destId="{5F074B76-D20B-4006-AAF1-B0BDCB6212AB}" srcOrd="1" destOrd="0" presId="urn:microsoft.com/office/officeart/2005/8/layout/hierarchy1"/>
    <dgm:cxn modelId="{BB869E24-08A6-4FE0-B434-0331AAC9EF80}" type="presParOf" srcId="{725F28FC-5518-4D1A-AFFA-DE19B614C583}" destId="{29E0D581-08FE-4FB1-887C-A0084F6E8F07}" srcOrd="12" destOrd="0" presId="urn:microsoft.com/office/officeart/2005/8/layout/hierarchy1"/>
    <dgm:cxn modelId="{BFAE2B49-327A-4B9B-B6B9-62315695DF08}" type="presParOf" srcId="{725F28FC-5518-4D1A-AFFA-DE19B614C583}" destId="{C5C8EEA5-D860-459A-BD1A-B728C39E0086}" srcOrd="13" destOrd="0" presId="urn:microsoft.com/office/officeart/2005/8/layout/hierarchy1"/>
    <dgm:cxn modelId="{18EEE16C-8270-4C10-8437-4A6469193AE3}" type="presParOf" srcId="{C5C8EEA5-D860-459A-BD1A-B728C39E0086}" destId="{109F8F36-AB01-4A86-8B05-BB0CF464C5A9}" srcOrd="0" destOrd="0" presId="urn:microsoft.com/office/officeart/2005/8/layout/hierarchy1"/>
    <dgm:cxn modelId="{D0E30E94-18CF-46D5-AC66-C6EBA9A52395}" type="presParOf" srcId="{109F8F36-AB01-4A86-8B05-BB0CF464C5A9}" destId="{72497B19-68D2-46BA-B14F-D7E98AC289BA}" srcOrd="0" destOrd="0" presId="urn:microsoft.com/office/officeart/2005/8/layout/hierarchy1"/>
    <dgm:cxn modelId="{CF593805-F0FF-4742-84CC-43FA1FA01B77}" type="presParOf" srcId="{109F8F36-AB01-4A86-8B05-BB0CF464C5A9}" destId="{252C3AE0-B714-44C5-9E69-9C53C5BD4089}" srcOrd="1" destOrd="0" presId="urn:microsoft.com/office/officeart/2005/8/layout/hierarchy1"/>
    <dgm:cxn modelId="{31A4F587-E519-4A28-83D2-D5CAD51B4574}" type="presParOf" srcId="{C5C8EEA5-D860-459A-BD1A-B728C39E0086}" destId="{27063D58-2818-4DED-B136-58F325FC5D2A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BE085D-DE58-4F28-98ED-26208DEAC2F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9F00547-AD9E-4420-96CB-FA3BFDCDEA05}">
      <dgm:prSet phldrT="[Texto]" custT="1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es-E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TALLERES </a:t>
          </a:r>
        </a:p>
        <a:p>
          <a:r>
            <a:rPr lang="es-E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 </a:t>
          </a:r>
        </a:p>
        <a:p>
          <a:r>
            <a:rPr lang="es-E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DANZAS</a:t>
          </a:r>
          <a:endParaRPr lang="es-ES" sz="1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57E1AE9-ED2D-4720-9190-EA8FC7737C53}" type="parTrans" cxnId="{CE09BEEB-A438-4D54-8728-1D8B7647BC4C}">
      <dgm:prSet/>
      <dgm:spPr/>
      <dgm:t>
        <a:bodyPr/>
        <a:lstStyle/>
        <a:p>
          <a:endParaRPr lang="es-ES"/>
        </a:p>
      </dgm:t>
    </dgm:pt>
    <dgm:pt modelId="{B89C3076-352D-49BA-9EA1-0299A4D5645A}" type="sibTrans" cxnId="{CE09BEEB-A438-4D54-8728-1D8B7647BC4C}">
      <dgm:prSet/>
      <dgm:spPr/>
      <dgm:t>
        <a:bodyPr/>
        <a:lstStyle/>
        <a:p>
          <a:endParaRPr lang="es-ES"/>
        </a:p>
      </dgm:t>
    </dgm:pt>
    <dgm:pt modelId="{B3C886CD-91A7-4DAB-900A-BDF6E86D063B}">
      <dgm:prSet phldrT="[Texto]" custT="1"/>
      <dgm:spPr/>
      <dgm:t>
        <a:bodyPr/>
        <a:lstStyle/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BAILES DE SALÓN</a:t>
          </a:r>
        </a:p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NIÑOS/AS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4658C990-9481-4447-80CB-34CF9FBB60F0}" type="parTrans" cxnId="{39C236EA-0048-46EE-B4A3-82F2F9F738AA}">
      <dgm:prSet/>
      <dgm:spPr/>
      <dgm:t>
        <a:bodyPr/>
        <a:lstStyle/>
        <a:p>
          <a:endParaRPr lang="es-ES"/>
        </a:p>
      </dgm:t>
    </dgm:pt>
    <dgm:pt modelId="{99660827-3EF6-4FD7-B3EB-2E493CAB3D6B}" type="sibTrans" cxnId="{39C236EA-0048-46EE-B4A3-82F2F9F738AA}">
      <dgm:prSet/>
      <dgm:spPr/>
      <dgm:t>
        <a:bodyPr/>
        <a:lstStyle/>
        <a:p>
          <a:endParaRPr lang="es-ES"/>
        </a:p>
      </dgm:t>
    </dgm:pt>
    <dgm:pt modelId="{6D8E98B1-90A6-46B3-AEE9-1E8D90034CB1}">
      <dgm:prSet custT="1"/>
      <dgm:spPr/>
      <dgm:t>
        <a:bodyPr/>
        <a:lstStyle/>
        <a:p>
          <a:r>
            <a:rPr lang="es-ES" sz="1000" b="0" dirty="0" smtClean="0">
              <a:latin typeface="Arial" pitchFamily="34" charset="0"/>
              <a:cs typeface="Arial" pitchFamily="34" charset="0"/>
            </a:rPr>
            <a:t>DANZA </a:t>
          </a:r>
        </a:p>
        <a:p>
          <a:r>
            <a:rPr lang="es-ES" sz="1000" b="0" dirty="0" smtClean="0">
              <a:latin typeface="Arial" pitchFamily="34" charset="0"/>
              <a:cs typeface="Arial" pitchFamily="34" charset="0"/>
            </a:rPr>
            <a:t>ESPAÑOLA</a:t>
          </a:r>
          <a:endParaRPr lang="es-ES" sz="1000" b="0" dirty="0">
            <a:latin typeface="Arial" pitchFamily="34" charset="0"/>
            <a:cs typeface="Arial" pitchFamily="34" charset="0"/>
          </a:endParaRPr>
        </a:p>
      </dgm:t>
    </dgm:pt>
    <dgm:pt modelId="{854596C5-BEAA-49F3-9C22-BC488AC1BAFF}" type="parTrans" cxnId="{3B2CBAE6-BA0B-40E1-B5C6-94EB3588B4FE}">
      <dgm:prSet/>
      <dgm:spPr/>
      <dgm:t>
        <a:bodyPr/>
        <a:lstStyle/>
        <a:p>
          <a:endParaRPr lang="es-ES"/>
        </a:p>
      </dgm:t>
    </dgm:pt>
    <dgm:pt modelId="{284B55A9-EB7A-48FB-8CD5-CA228DF49E08}" type="sibTrans" cxnId="{3B2CBAE6-BA0B-40E1-B5C6-94EB3588B4FE}">
      <dgm:prSet/>
      <dgm:spPr/>
      <dgm:t>
        <a:bodyPr/>
        <a:lstStyle/>
        <a:p>
          <a:endParaRPr lang="es-ES"/>
        </a:p>
      </dgm:t>
    </dgm:pt>
    <dgm:pt modelId="{DCDAA8B4-B1DA-4996-A186-ECD99C5D4218}">
      <dgm:prSet custT="1"/>
      <dgm:spPr/>
      <dgm:t>
        <a:bodyPr/>
        <a:lstStyle/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DANZA ESPAÑOLA</a:t>
          </a:r>
        </a:p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NIÑOS</a:t>
          </a:r>
        </a:p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JÓVENES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676ECA3D-99C3-4076-BBBD-47A063BADA9A}" type="parTrans" cxnId="{788CAB7F-1B31-4AF0-A7F3-11EE682BDE00}">
      <dgm:prSet/>
      <dgm:spPr/>
      <dgm:t>
        <a:bodyPr/>
        <a:lstStyle/>
        <a:p>
          <a:endParaRPr lang="es-ES"/>
        </a:p>
      </dgm:t>
    </dgm:pt>
    <dgm:pt modelId="{CE3E86B4-7C22-4606-93D8-9115B4A8E642}" type="sibTrans" cxnId="{788CAB7F-1B31-4AF0-A7F3-11EE682BDE00}">
      <dgm:prSet/>
      <dgm:spPr/>
      <dgm:t>
        <a:bodyPr/>
        <a:lstStyle/>
        <a:p>
          <a:endParaRPr lang="es-ES"/>
        </a:p>
      </dgm:t>
    </dgm:pt>
    <dgm:pt modelId="{3DB5CCA2-1DFF-460A-BBEC-CE802B4825CC}">
      <dgm:prSet/>
      <dgm:spPr/>
      <dgm:t>
        <a:bodyPr/>
        <a:lstStyle/>
        <a:p>
          <a:r>
            <a:rPr lang="es-ES" b="0" dirty="0" smtClean="0">
              <a:latin typeface="Arial" pitchFamily="34" charset="0"/>
              <a:cs typeface="Arial" pitchFamily="34" charset="0"/>
            </a:rPr>
            <a:t>BAILES DE SALÓN</a:t>
          </a:r>
        </a:p>
        <a:p>
          <a:r>
            <a:rPr lang="es-ES" b="0" dirty="0" smtClean="0">
              <a:latin typeface="Arial" pitchFamily="34" charset="0"/>
              <a:cs typeface="Arial" pitchFamily="34" charset="0"/>
            </a:rPr>
            <a:t>LATINOS</a:t>
          </a:r>
        </a:p>
        <a:p>
          <a:r>
            <a:rPr lang="es-ES" b="0" dirty="0" smtClean="0">
              <a:latin typeface="Arial" pitchFamily="34" charset="0"/>
              <a:cs typeface="Arial" pitchFamily="34" charset="0"/>
            </a:rPr>
            <a:t>SALSA</a:t>
          </a:r>
          <a:endParaRPr lang="es-ES" b="0" dirty="0">
            <a:latin typeface="Arial" pitchFamily="34" charset="0"/>
            <a:cs typeface="Arial" pitchFamily="34" charset="0"/>
          </a:endParaRPr>
        </a:p>
      </dgm:t>
    </dgm:pt>
    <dgm:pt modelId="{91AEB746-53F0-443C-AD90-6FFA3250B5CC}" type="parTrans" cxnId="{5A9F6BE7-8159-4B21-B77F-8DBA22032489}">
      <dgm:prSet/>
      <dgm:spPr/>
      <dgm:t>
        <a:bodyPr/>
        <a:lstStyle/>
        <a:p>
          <a:endParaRPr lang="es-ES"/>
        </a:p>
      </dgm:t>
    </dgm:pt>
    <dgm:pt modelId="{72542129-B96C-463B-916E-C48CD0E736A3}" type="sibTrans" cxnId="{5A9F6BE7-8159-4B21-B77F-8DBA22032489}">
      <dgm:prSet/>
      <dgm:spPr/>
      <dgm:t>
        <a:bodyPr/>
        <a:lstStyle/>
        <a:p>
          <a:endParaRPr lang="es-ES"/>
        </a:p>
      </dgm:t>
    </dgm:pt>
    <dgm:pt modelId="{1D2181EB-F40F-4152-914E-778A5B0C22E4}">
      <dgm:prSet custT="1"/>
      <dgm:spPr/>
      <dgm:t>
        <a:bodyPr/>
        <a:lstStyle/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DANZA</a:t>
          </a:r>
        </a:p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 DEL </a:t>
          </a:r>
        </a:p>
        <a:p>
          <a:r>
            <a:rPr lang="es-ES" sz="900" b="0" dirty="0" smtClean="0">
              <a:latin typeface="Arial" pitchFamily="34" charset="0"/>
              <a:cs typeface="Arial" pitchFamily="34" charset="0"/>
            </a:rPr>
            <a:t>VIENTRE</a:t>
          </a:r>
          <a:endParaRPr lang="es-ES" sz="900" b="0" dirty="0">
            <a:latin typeface="Arial" pitchFamily="34" charset="0"/>
            <a:cs typeface="Arial" pitchFamily="34" charset="0"/>
          </a:endParaRPr>
        </a:p>
      </dgm:t>
    </dgm:pt>
    <dgm:pt modelId="{4B1FF432-D694-4802-99E7-610CA0671572}" type="parTrans" cxnId="{5FA2959B-0AA3-4EBD-BFFF-90B1412A77B6}">
      <dgm:prSet/>
      <dgm:spPr/>
      <dgm:t>
        <a:bodyPr/>
        <a:lstStyle/>
        <a:p>
          <a:endParaRPr lang="es-ES"/>
        </a:p>
      </dgm:t>
    </dgm:pt>
    <dgm:pt modelId="{3B45BEE9-3656-4C57-B103-ADB55A2DD47E}" type="sibTrans" cxnId="{5FA2959B-0AA3-4EBD-BFFF-90B1412A77B6}">
      <dgm:prSet/>
      <dgm:spPr/>
      <dgm:t>
        <a:bodyPr/>
        <a:lstStyle/>
        <a:p>
          <a:endParaRPr lang="es-ES"/>
        </a:p>
      </dgm:t>
    </dgm:pt>
    <dgm:pt modelId="{B891D9B9-2611-416C-8C5E-EF15E7442077}">
      <dgm:prSet/>
      <dgm:spPr/>
      <dgm:t>
        <a:bodyPr/>
        <a:lstStyle/>
        <a:p>
          <a:r>
            <a:rPr lang="es-ES" b="0" dirty="0" smtClean="0">
              <a:latin typeface="Arial" pitchFamily="34" charset="0"/>
              <a:cs typeface="Arial" pitchFamily="34" charset="0"/>
            </a:rPr>
            <a:t>BAILES MODERNOS</a:t>
          </a:r>
        </a:p>
        <a:p>
          <a:r>
            <a:rPr lang="es-ES" b="0" dirty="0" smtClean="0">
              <a:latin typeface="Arial" pitchFamily="34" charset="0"/>
              <a:cs typeface="Arial" pitchFamily="34" charset="0"/>
            </a:rPr>
            <a:t>NIÑOS/JÓVENES</a:t>
          </a:r>
          <a:endParaRPr lang="es-ES" b="0" dirty="0">
            <a:latin typeface="Arial" pitchFamily="34" charset="0"/>
            <a:cs typeface="Arial" pitchFamily="34" charset="0"/>
          </a:endParaRPr>
        </a:p>
      </dgm:t>
    </dgm:pt>
    <dgm:pt modelId="{A1762513-0874-4B1D-AC99-A433116D6722}" type="parTrans" cxnId="{0BA0CA1D-A74D-48B6-8A97-3EE0E8121449}">
      <dgm:prSet/>
      <dgm:spPr/>
      <dgm:t>
        <a:bodyPr/>
        <a:lstStyle/>
        <a:p>
          <a:endParaRPr lang="es-ES"/>
        </a:p>
      </dgm:t>
    </dgm:pt>
    <dgm:pt modelId="{B16B1BFD-C228-4579-97FA-D27028E10529}" type="sibTrans" cxnId="{0BA0CA1D-A74D-48B6-8A97-3EE0E8121449}">
      <dgm:prSet/>
      <dgm:spPr/>
      <dgm:t>
        <a:bodyPr/>
        <a:lstStyle/>
        <a:p>
          <a:endParaRPr lang="es-ES"/>
        </a:p>
      </dgm:t>
    </dgm:pt>
    <dgm:pt modelId="{88823627-7950-4085-85C4-70E0D6286A8C}" type="pres">
      <dgm:prSet presAssocID="{0BBE085D-DE58-4F28-98ED-26208DEAC2F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3B76A41-A332-47B7-ADC8-469C62AEC1B0}" type="pres">
      <dgm:prSet presAssocID="{99F00547-AD9E-4420-96CB-FA3BFDCDEA05}" presName="hierRoot1" presStyleCnt="0"/>
      <dgm:spPr/>
    </dgm:pt>
    <dgm:pt modelId="{4D14C176-60D6-4886-8B80-16CDEE551FFE}" type="pres">
      <dgm:prSet presAssocID="{99F00547-AD9E-4420-96CB-FA3BFDCDEA05}" presName="composite" presStyleCnt="0"/>
      <dgm:spPr/>
    </dgm:pt>
    <dgm:pt modelId="{EE4F43D0-0501-4D46-A21F-F471F0B5665A}" type="pres">
      <dgm:prSet presAssocID="{99F00547-AD9E-4420-96CB-FA3BFDCDEA05}" presName="background" presStyleLbl="node0" presStyleIdx="0" presStyleCnt="1"/>
      <dgm:spPr/>
    </dgm:pt>
    <dgm:pt modelId="{AC7E7FE7-D199-487F-99A3-5B8D8A785098}" type="pres">
      <dgm:prSet presAssocID="{99F00547-AD9E-4420-96CB-FA3BFDCDEA05}" presName="text" presStyleLbl="fgAcc0" presStyleIdx="0" presStyleCnt="1" custScaleX="193729" custScaleY="192514" custLinFactNeighborX="385" custLinFactNeighborY="-49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4F03855-973D-482D-9C74-0FBBF9F8D74F}" type="pres">
      <dgm:prSet presAssocID="{99F00547-AD9E-4420-96CB-FA3BFDCDEA05}" presName="hierChild2" presStyleCnt="0"/>
      <dgm:spPr/>
    </dgm:pt>
    <dgm:pt modelId="{74639A04-C5E5-4CCB-AB5D-93B62FE5237B}" type="pres">
      <dgm:prSet presAssocID="{854596C5-BEAA-49F3-9C22-BC488AC1BAFF}" presName="Name10" presStyleLbl="parChTrans1D2" presStyleIdx="0" presStyleCnt="6"/>
      <dgm:spPr/>
      <dgm:t>
        <a:bodyPr/>
        <a:lstStyle/>
        <a:p>
          <a:endParaRPr lang="es-ES"/>
        </a:p>
      </dgm:t>
    </dgm:pt>
    <dgm:pt modelId="{2F7EB537-4CC1-4F9B-863B-1FED58932504}" type="pres">
      <dgm:prSet presAssocID="{6D8E98B1-90A6-46B3-AEE9-1E8D90034CB1}" presName="hierRoot2" presStyleCnt="0"/>
      <dgm:spPr/>
    </dgm:pt>
    <dgm:pt modelId="{BDF8597B-E70C-4319-817F-CF9CBD50653D}" type="pres">
      <dgm:prSet presAssocID="{6D8E98B1-90A6-46B3-AEE9-1E8D90034CB1}" presName="composite2" presStyleCnt="0"/>
      <dgm:spPr/>
    </dgm:pt>
    <dgm:pt modelId="{FD68ED57-D3C7-4113-83C0-0D3031C6E799}" type="pres">
      <dgm:prSet presAssocID="{6D8E98B1-90A6-46B3-AEE9-1E8D90034CB1}" presName="background2" presStyleLbl="node2" presStyleIdx="0" presStyleCnt="6"/>
      <dgm:spPr/>
    </dgm:pt>
    <dgm:pt modelId="{FCDCB006-0E80-4E72-AAD6-02AE7AAE94FA}" type="pres">
      <dgm:prSet presAssocID="{6D8E98B1-90A6-46B3-AEE9-1E8D90034CB1}" presName="text2" presStyleLbl="fgAcc2" presStyleIdx="0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395D594-5BCE-4045-9B65-0DB42C8A3F68}" type="pres">
      <dgm:prSet presAssocID="{6D8E98B1-90A6-46B3-AEE9-1E8D90034CB1}" presName="hierChild3" presStyleCnt="0"/>
      <dgm:spPr/>
    </dgm:pt>
    <dgm:pt modelId="{3A2FCD76-E041-4670-9290-A2DD62ED9610}" type="pres">
      <dgm:prSet presAssocID="{676ECA3D-99C3-4076-BBBD-47A063BADA9A}" presName="Name10" presStyleLbl="parChTrans1D2" presStyleIdx="1" presStyleCnt="6"/>
      <dgm:spPr/>
      <dgm:t>
        <a:bodyPr/>
        <a:lstStyle/>
        <a:p>
          <a:endParaRPr lang="es-ES"/>
        </a:p>
      </dgm:t>
    </dgm:pt>
    <dgm:pt modelId="{0DD03F45-D2B6-48F3-88AA-486399D73EF5}" type="pres">
      <dgm:prSet presAssocID="{DCDAA8B4-B1DA-4996-A186-ECD99C5D4218}" presName="hierRoot2" presStyleCnt="0"/>
      <dgm:spPr/>
    </dgm:pt>
    <dgm:pt modelId="{714A029C-5671-4500-A0C4-C3DAC4B8C46E}" type="pres">
      <dgm:prSet presAssocID="{DCDAA8B4-B1DA-4996-A186-ECD99C5D4218}" presName="composite2" presStyleCnt="0"/>
      <dgm:spPr/>
    </dgm:pt>
    <dgm:pt modelId="{2C83A1F6-D6D3-412E-BB20-BE6BBD68B497}" type="pres">
      <dgm:prSet presAssocID="{DCDAA8B4-B1DA-4996-A186-ECD99C5D4218}" presName="background2" presStyleLbl="node2" presStyleIdx="1" presStyleCnt="6"/>
      <dgm:spPr/>
    </dgm:pt>
    <dgm:pt modelId="{62D8069C-AAB9-4FAB-8740-80309DA1DBBD}" type="pres">
      <dgm:prSet presAssocID="{DCDAA8B4-B1DA-4996-A186-ECD99C5D4218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C8667A-B00D-4841-976B-D708F37E0E95}" type="pres">
      <dgm:prSet presAssocID="{DCDAA8B4-B1DA-4996-A186-ECD99C5D4218}" presName="hierChild3" presStyleCnt="0"/>
      <dgm:spPr/>
    </dgm:pt>
    <dgm:pt modelId="{4A969F9E-6725-4640-9006-498FF5935F3F}" type="pres">
      <dgm:prSet presAssocID="{91AEB746-53F0-443C-AD90-6FFA3250B5CC}" presName="Name10" presStyleLbl="parChTrans1D2" presStyleIdx="2" presStyleCnt="6"/>
      <dgm:spPr/>
      <dgm:t>
        <a:bodyPr/>
        <a:lstStyle/>
        <a:p>
          <a:endParaRPr lang="es-ES"/>
        </a:p>
      </dgm:t>
    </dgm:pt>
    <dgm:pt modelId="{0545F8B0-72A0-431C-8B23-6B4471F15304}" type="pres">
      <dgm:prSet presAssocID="{3DB5CCA2-1DFF-460A-BBEC-CE802B4825CC}" presName="hierRoot2" presStyleCnt="0"/>
      <dgm:spPr/>
    </dgm:pt>
    <dgm:pt modelId="{5A230660-31FA-49A9-BD2B-9F1F6F64DC95}" type="pres">
      <dgm:prSet presAssocID="{3DB5CCA2-1DFF-460A-BBEC-CE802B4825CC}" presName="composite2" presStyleCnt="0"/>
      <dgm:spPr/>
    </dgm:pt>
    <dgm:pt modelId="{212DB5AA-2E7F-42A4-B522-91CD56FF5A73}" type="pres">
      <dgm:prSet presAssocID="{3DB5CCA2-1DFF-460A-BBEC-CE802B4825CC}" presName="background2" presStyleLbl="node2" presStyleIdx="2" presStyleCnt="6"/>
      <dgm:spPr/>
    </dgm:pt>
    <dgm:pt modelId="{C96CED00-E008-4C1B-90F3-5FDDA0DB187D}" type="pres">
      <dgm:prSet presAssocID="{3DB5CCA2-1DFF-460A-BBEC-CE802B4825CC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10310F8-2B64-415F-BD3D-119B4C117DA7}" type="pres">
      <dgm:prSet presAssocID="{3DB5CCA2-1DFF-460A-BBEC-CE802B4825CC}" presName="hierChild3" presStyleCnt="0"/>
      <dgm:spPr/>
    </dgm:pt>
    <dgm:pt modelId="{85B431E3-3CBC-4DAA-8503-B267BC79641B}" type="pres">
      <dgm:prSet presAssocID="{4B1FF432-D694-4802-99E7-610CA0671572}" presName="Name10" presStyleLbl="parChTrans1D2" presStyleIdx="3" presStyleCnt="6"/>
      <dgm:spPr/>
      <dgm:t>
        <a:bodyPr/>
        <a:lstStyle/>
        <a:p>
          <a:endParaRPr lang="es-ES"/>
        </a:p>
      </dgm:t>
    </dgm:pt>
    <dgm:pt modelId="{065EC141-DB3B-4740-BE3B-0D12EDD942F2}" type="pres">
      <dgm:prSet presAssocID="{1D2181EB-F40F-4152-914E-778A5B0C22E4}" presName="hierRoot2" presStyleCnt="0"/>
      <dgm:spPr/>
    </dgm:pt>
    <dgm:pt modelId="{05CC711F-1B68-4BF2-88DD-153A4DF6CDC3}" type="pres">
      <dgm:prSet presAssocID="{1D2181EB-F40F-4152-914E-778A5B0C22E4}" presName="composite2" presStyleCnt="0"/>
      <dgm:spPr/>
    </dgm:pt>
    <dgm:pt modelId="{14B94BC7-F491-4300-8162-51325C7417B2}" type="pres">
      <dgm:prSet presAssocID="{1D2181EB-F40F-4152-914E-778A5B0C22E4}" presName="background2" presStyleLbl="node2" presStyleIdx="3" presStyleCnt="6"/>
      <dgm:spPr/>
    </dgm:pt>
    <dgm:pt modelId="{B1C7AE30-927D-48AF-99C0-2A66FE4EC376}" type="pres">
      <dgm:prSet presAssocID="{1D2181EB-F40F-4152-914E-778A5B0C22E4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33D4C7-319E-4CFA-A48C-C886BF0FBB63}" type="pres">
      <dgm:prSet presAssocID="{1D2181EB-F40F-4152-914E-778A5B0C22E4}" presName="hierChild3" presStyleCnt="0"/>
      <dgm:spPr/>
    </dgm:pt>
    <dgm:pt modelId="{99F60348-A7CF-42EA-88A7-B79F2D975752}" type="pres">
      <dgm:prSet presAssocID="{A1762513-0874-4B1D-AC99-A433116D6722}" presName="Name10" presStyleLbl="parChTrans1D2" presStyleIdx="4" presStyleCnt="6"/>
      <dgm:spPr/>
      <dgm:t>
        <a:bodyPr/>
        <a:lstStyle/>
        <a:p>
          <a:endParaRPr lang="es-ES"/>
        </a:p>
      </dgm:t>
    </dgm:pt>
    <dgm:pt modelId="{E85697F7-850C-4784-B4F8-DAE509AC6CFE}" type="pres">
      <dgm:prSet presAssocID="{B891D9B9-2611-416C-8C5E-EF15E7442077}" presName="hierRoot2" presStyleCnt="0"/>
      <dgm:spPr/>
    </dgm:pt>
    <dgm:pt modelId="{D525BA3C-01B3-4D5A-8E7B-76B4A3881B71}" type="pres">
      <dgm:prSet presAssocID="{B891D9B9-2611-416C-8C5E-EF15E7442077}" presName="composite2" presStyleCnt="0"/>
      <dgm:spPr/>
    </dgm:pt>
    <dgm:pt modelId="{28F274DC-9AF7-410F-8575-F4FA80D16A99}" type="pres">
      <dgm:prSet presAssocID="{B891D9B9-2611-416C-8C5E-EF15E7442077}" presName="background2" presStyleLbl="node2" presStyleIdx="4" presStyleCnt="6"/>
      <dgm:spPr/>
    </dgm:pt>
    <dgm:pt modelId="{EB6917ED-7A5A-46EC-9962-A88E7FE3A7DA}" type="pres">
      <dgm:prSet presAssocID="{B891D9B9-2611-416C-8C5E-EF15E7442077}" presName="text2" presStyleLbl="fgAcc2" presStyleIdx="4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D931E08-B0A0-4C4D-8AB0-6BECF0913CB8}" type="pres">
      <dgm:prSet presAssocID="{B891D9B9-2611-416C-8C5E-EF15E7442077}" presName="hierChild3" presStyleCnt="0"/>
      <dgm:spPr/>
    </dgm:pt>
    <dgm:pt modelId="{EBE37C8C-51BA-4D00-97BD-A44A9E6DFD08}" type="pres">
      <dgm:prSet presAssocID="{4658C990-9481-4447-80CB-34CF9FBB60F0}" presName="Name10" presStyleLbl="parChTrans1D2" presStyleIdx="5" presStyleCnt="6"/>
      <dgm:spPr/>
      <dgm:t>
        <a:bodyPr/>
        <a:lstStyle/>
        <a:p>
          <a:endParaRPr lang="es-ES"/>
        </a:p>
      </dgm:t>
    </dgm:pt>
    <dgm:pt modelId="{A4A486E2-18A0-4AFA-BDD1-1AEFF43BFAC7}" type="pres">
      <dgm:prSet presAssocID="{B3C886CD-91A7-4DAB-900A-BDF6E86D063B}" presName="hierRoot2" presStyleCnt="0"/>
      <dgm:spPr/>
    </dgm:pt>
    <dgm:pt modelId="{A3F603F7-ECA7-46EF-8E2F-0EA9C2549C7E}" type="pres">
      <dgm:prSet presAssocID="{B3C886CD-91A7-4DAB-900A-BDF6E86D063B}" presName="composite2" presStyleCnt="0"/>
      <dgm:spPr/>
    </dgm:pt>
    <dgm:pt modelId="{E16E9EF5-11F7-41AC-BAAC-C15952FE84B6}" type="pres">
      <dgm:prSet presAssocID="{B3C886CD-91A7-4DAB-900A-BDF6E86D063B}" presName="background2" presStyleLbl="node2" presStyleIdx="5" presStyleCnt="6"/>
      <dgm:spPr/>
    </dgm:pt>
    <dgm:pt modelId="{2920D397-7A67-45FF-ACF4-6C2255FFBF39}" type="pres">
      <dgm:prSet presAssocID="{B3C886CD-91A7-4DAB-900A-BDF6E86D063B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C12578D-DC67-4E9D-A351-2FFF40EC9596}" type="pres">
      <dgm:prSet presAssocID="{B3C886CD-91A7-4DAB-900A-BDF6E86D063B}" presName="hierChild3" presStyleCnt="0"/>
      <dgm:spPr/>
    </dgm:pt>
  </dgm:ptLst>
  <dgm:cxnLst>
    <dgm:cxn modelId="{C1EADBB7-EBB8-4FDD-84B8-CA48B205198A}" type="presOf" srcId="{B3C886CD-91A7-4DAB-900A-BDF6E86D063B}" destId="{2920D397-7A67-45FF-ACF4-6C2255FFBF39}" srcOrd="0" destOrd="0" presId="urn:microsoft.com/office/officeart/2005/8/layout/hierarchy1"/>
    <dgm:cxn modelId="{0BA0CA1D-A74D-48B6-8A97-3EE0E8121449}" srcId="{99F00547-AD9E-4420-96CB-FA3BFDCDEA05}" destId="{B891D9B9-2611-416C-8C5E-EF15E7442077}" srcOrd="4" destOrd="0" parTransId="{A1762513-0874-4B1D-AC99-A433116D6722}" sibTransId="{B16B1BFD-C228-4579-97FA-D27028E10529}"/>
    <dgm:cxn modelId="{84B950E8-D8B1-4ECB-9185-CE97C9E2FEF6}" type="presOf" srcId="{6D8E98B1-90A6-46B3-AEE9-1E8D90034CB1}" destId="{FCDCB006-0E80-4E72-AAD6-02AE7AAE94FA}" srcOrd="0" destOrd="0" presId="urn:microsoft.com/office/officeart/2005/8/layout/hierarchy1"/>
    <dgm:cxn modelId="{B6027784-A72D-4964-A7F4-B0F4678C2D94}" type="presOf" srcId="{4658C990-9481-4447-80CB-34CF9FBB60F0}" destId="{EBE37C8C-51BA-4D00-97BD-A44A9E6DFD08}" srcOrd="0" destOrd="0" presId="urn:microsoft.com/office/officeart/2005/8/layout/hierarchy1"/>
    <dgm:cxn modelId="{788CAB7F-1B31-4AF0-A7F3-11EE682BDE00}" srcId="{99F00547-AD9E-4420-96CB-FA3BFDCDEA05}" destId="{DCDAA8B4-B1DA-4996-A186-ECD99C5D4218}" srcOrd="1" destOrd="0" parTransId="{676ECA3D-99C3-4076-BBBD-47A063BADA9A}" sibTransId="{CE3E86B4-7C22-4606-93D8-9115B4A8E642}"/>
    <dgm:cxn modelId="{25360FBF-306D-4F24-90DC-CF534E13ACEC}" type="presOf" srcId="{3DB5CCA2-1DFF-460A-BBEC-CE802B4825CC}" destId="{C96CED00-E008-4C1B-90F3-5FDDA0DB187D}" srcOrd="0" destOrd="0" presId="urn:microsoft.com/office/officeart/2005/8/layout/hierarchy1"/>
    <dgm:cxn modelId="{5FA2959B-0AA3-4EBD-BFFF-90B1412A77B6}" srcId="{99F00547-AD9E-4420-96CB-FA3BFDCDEA05}" destId="{1D2181EB-F40F-4152-914E-778A5B0C22E4}" srcOrd="3" destOrd="0" parTransId="{4B1FF432-D694-4802-99E7-610CA0671572}" sibTransId="{3B45BEE9-3656-4C57-B103-ADB55A2DD47E}"/>
    <dgm:cxn modelId="{3B2CBAE6-BA0B-40E1-B5C6-94EB3588B4FE}" srcId="{99F00547-AD9E-4420-96CB-FA3BFDCDEA05}" destId="{6D8E98B1-90A6-46B3-AEE9-1E8D90034CB1}" srcOrd="0" destOrd="0" parTransId="{854596C5-BEAA-49F3-9C22-BC488AC1BAFF}" sibTransId="{284B55A9-EB7A-48FB-8CD5-CA228DF49E08}"/>
    <dgm:cxn modelId="{5A9F6BE7-8159-4B21-B77F-8DBA22032489}" srcId="{99F00547-AD9E-4420-96CB-FA3BFDCDEA05}" destId="{3DB5CCA2-1DFF-460A-BBEC-CE802B4825CC}" srcOrd="2" destOrd="0" parTransId="{91AEB746-53F0-443C-AD90-6FFA3250B5CC}" sibTransId="{72542129-B96C-463B-916E-C48CD0E736A3}"/>
    <dgm:cxn modelId="{CE09BEEB-A438-4D54-8728-1D8B7647BC4C}" srcId="{0BBE085D-DE58-4F28-98ED-26208DEAC2F2}" destId="{99F00547-AD9E-4420-96CB-FA3BFDCDEA05}" srcOrd="0" destOrd="0" parTransId="{A57E1AE9-ED2D-4720-9190-EA8FC7737C53}" sibTransId="{B89C3076-352D-49BA-9EA1-0299A4D5645A}"/>
    <dgm:cxn modelId="{39C236EA-0048-46EE-B4A3-82F2F9F738AA}" srcId="{99F00547-AD9E-4420-96CB-FA3BFDCDEA05}" destId="{B3C886CD-91A7-4DAB-900A-BDF6E86D063B}" srcOrd="5" destOrd="0" parTransId="{4658C990-9481-4447-80CB-34CF9FBB60F0}" sibTransId="{99660827-3EF6-4FD7-B3EB-2E493CAB3D6B}"/>
    <dgm:cxn modelId="{01D137B6-D1EB-41A9-BBE0-8419C8D965A8}" type="presOf" srcId="{91AEB746-53F0-443C-AD90-6FFA3250B5CC}" destId="{4A969F9E-6725-4640-9006-498FF5935F3F}" srcOrd="0" destOrd="0" presId="urn:microsoft.com/office/officeart/2005/8/layout/hierarchy1"/>
    <dgm:cxn modelId="{FEC6E70D-526A-438D-A821-14384321CF78}" type="presOf" srcId="{4B1FF432-D694-4802-99E7-610CA0671572}" destId="{85B431E3-3CBC-4DAA-8503-B267BC79641B}" srcOrd="0" destOrd="0" presId="urn:microsoft.com/office/officeart/2005/8/layout/hierarchy1"/>
    <dgm:cxn modelId="{EE507068-CE65-4C7A-A26A-1A1715E386FE}" type="presOf" srcId="{676ECA3D-99C3-4076-BBBD-47A063BADA9A}" destId="{3A2FCD76-E041-4670-9290-A2DD62ED9610}" srcOrd="0" destOrd="0" presId="urn:microsoft.com/office/officeart/2005/8/layout/hierarchy1"/>
    <dgm:cxn modelId="{4C9C8340-0019-40AF-9632-50E0937EC841}" type="presOf" srcId="{0BBE085D-DE58-4F28-98ED-26208DEAC2F2}" destId="{88823627-7950-4085-85C4-70E0D6286A8C}" srcOrd="0" destOrd="0" presId="urn:microsoft.com/office/officeart/2005/8/layout/hierarchy1"/>
    <dgm:cxn modelId="{BEC6108D-6F66-4515-9790-A0EEA28BF1B6}" type="presOf" srcId="{DCDAA8B4-B1DA-4996-A186-ECD99C5D4218}" destId="{62D8069C-AAB9-4FAB-8740-80309DA1DBBD}" srcOrd="0" destOrd="0" presId="urn:microsoft.com/office/officeart/2005/8/layout/hierarchy1"/>
    <dgm:cxn modelId="{AB412E52-4087-43D0-B431-E2B1BCCD19B2}" type="presOf" srcId="{1D2181EB-F40F-4152-914E-778A5B0C22E4}" destId="{B1C7AE30-927D-48AF-99C0-2A66FE4EC376}" srcOrd="0" destOrd="0" presId="urn:microsoft.com/office/officeart/2005/8/layout/hierarchy1"/>
    <dgm:cxn modelId="{EAFB3895-E815-4FDD-856A-3422C0182778}" type="presOf" srcId="{854596C5-BEAA-49F3-9C22-BC488AC1BAFF}" destId="{74639A04-C5E5-4CCB-AB5D-93B62FE5237B}" srcOrd="0" destOrd="0" presId="urn:microsoft.com/office/officeart/2005/8/layout/hierarchy1"/>
    <dgm:cxn modelId="{05A57098-7D16-4271-B8CC-48A3918ADD97}" type="presOf" srcId="{B891D9B9-2611-416C-8C5E-EF15E7442077}" destId="{EB6917ED-7A5A-46EC-9962-A88E7FE3A7DA}" srcOrd="0" destOrd="0" presId="urn:microsoft.com/office/officeart/2005/8/layout/hierarchy1"/>
    <dgm:cxn modelId="{5E6AA9CF-BF96-4EB4-A6AE-7EC3F58C7DCA}" type="presOf" srcId="{99F00547-AD9E-4420-96CB-FA3BFDCDEA05}" destId="{AC7E7FE7-D199-487F-99A3-5B8D8A785098}" srcOrd="0" destOrd="0" presId="urn:microsoft.com/office/officeart/2005/8/layout/hierarchy1"/>
    <dgm:cxn modelId="{22550C38-7C46-4079-900F-9CE383B62B80}" type="presOf" srcId="{A1762513-0874-4B1D-AC99-A433116D6722}" destId="{99F60348-A7CF-42EA-88A7-B79F2D975752}" srcOrd="0" destOrd="0" presId="urn:microsoft.com/office/officeart/2005/8/layout/hierarchy1"/>
    <dgm:cxn modelId="{5B1033D9-5963-45B3-A97E-968B6A33084B}" type="presParOf" srcId="{88823627-7950-4085-85C4-70E0D6286A8C}" destId="{E3B76A41-A332-47B7-ADC8-469C62AEC1B0}" srcOrd="0" destOrd="0" presId="urn:microsoft.com/office/officeart/2005/8/layout/hierarchy1"/>
    <dgm:cxn modelId="{71FE6D69-00FF-46E4-BDD8-2032742CC3A4}" type="presParOf" srcId="{E3B76A41-A332-47B7-ADC8-469C62AEC1B0}" destId="{4D14C176-60D6-4886-8B80-16CDEE551FFE}" srcOrd="0" destOrd="0" presId="urn:microsoft.com/office/officeart/2005/8/layout/hierarchy1"/>
    <dgm:cxn modelId="{6BB7200C-62D5-46BB-A120-0D2C11600693}" type="presParOf" srcId="{4D14C176-60D6-4886-8B80-16CDEE551FFE}" destId="{EE4F43D0-0501-4D46-A21F-F471F0B5665A}" srcOrd="0" destOrd="0" presId="urn:microsoft.com/office/officeart/2005/8/layout/hierarchy1"/>
    <dgm:cxn modelId="{6A0D91CB-202B-41F6-A1E9-23D2F8B1F511}" type="presParOf" srcId="{4D14C176-60D6-4886-8B80-16CDEE551FFE}" destId="{AC7E7FE7-D199-487F-99A3-5B8D8A785098}" srcOrd="1" destOrd="0" presId="urn:microsoft.com/office/officeart/2005/8/layout/hierarchy1"/>
    <dgm:cxn modelId="{925B1234-118F-4FED-87F4-2A061DCFAD3B}" type="presParOf" srcId="{E3B76A41-A332-47B7-ADC8-469C62AEC1B0}" destId="{74F03855-973D-482D-9C74-0FBBF9F8D74F}" srcOrd="1" destOrd="0" presId="urn:microsoft.com/office/officeart/2005/8/layout/hierarchy1"/>
    <dgm:cxn modelId="{FBCF189C-E083-497B-B599-BAF3403375F6}" type="presParOf" srcId="{74F03855-973D-482D-9C74-0FBBF9F8D74F}" destId="{74639A04-C5E5-4CCB-AB5D-93B62FE5237B}" srcOrd="0" destOrd="0" presId="urn:microsoft.com/office/officeart/2005/8/layout/hierarchy1"/>
    <dgm:cxn modelId="{F642305B-D1BD-4DB7-9CB0-13F43333AFB9}" type="presParOf" srcId="{74F03855-973D-482D-9C74-0FBBF9F8D74F}" destId="{2F7EB537-4CC1-4F9B-863B-1FED58932504}" srcOrd="1" destOrd="0" presId="urn:microsoft.com/office/officeart/2005/8/layout/hierarchy1"/>
    <dgm:cxn modelId="{48260D2E-8B4B-4597-A4F1-86388B8D9280}" type="presParOf" srcId="{2F7EB537-4CC1-4F9B-863B-1FED58932504}" destId="{BDF8597B-E70C-4319-817F-CF9CBD50653D}" srcOrd="0" destOrd="0" presId="urn:microsoft.com/office/officeart/2005/8/layout/hierarchy1"/>
    <dgm:cxn modelId="{733BC8B9-0E55-498D-A2C9-5D84965624EC}" type="presParOf" srcId="{BDF8597B-E70C-4319-817F-CF9CBD50653D}" destId="{FD68ED57-D3C7-4113-83C0-0D3031C6E799}" srcOrd="0" destOrd="0" presId="urn:microsoft.com/office/officeart/2005/8/layout/hierarchy1"/>
    <dgm:cxn modelId="{415A9038-62B4-4319-8BAC-819639D0D478}" type="presParOf" srcId="{BDF8597B-E70C-4319-817F-CF9CBD50653D}" destId="{FCDCB006-0E80-4E72-AAD6-02AE7AAE94FA}" srcOrd="1" destOrd="0" presId="urn:microsoft.com/office/officeart/2005/8/layout/hierarchy1"/>
    <dgm:cxn modelId="{B117B8EF-9AD6-481C-B11E-F7E0A796C918}" type="presParOf" srcId="{2F7EB537-4CC1-4F9B-863B-1FED58932504}" destId="{D395D594-5BCE-4045-9B65-0DB42C8A3F68}" srcOrd="1" destOrd="0" presId="urn:microsoft.com/office/officeart/2005/8/layout/hierarchy1"/>
    <dgm:cxn modelId="{BFF56A99-6B8F-45FA-AEDE-0F422149E562}" type="presParOf" srcId="{74F03855-973D-482D-9C74-0FBBF9F8D74F}" destId="{3A2FCD76-E041-4670-9290-A2DD62ED9610}" srcOrd="2" destOrd="0" presId="urn:microsoft.com/office/officeart/2005/8/layout/hierarchy1"/>
    <dgm:cxn modelId="{9A9442D3-061A-4D3C-9E3C-EC75878EA04D}" type="presParOf" srcId="{74F03855-973D-482D-9C74-0FBBF9F8D74F}" destId="{0DD03F45-D2B6-48F3-88AA-486399D73EF5}" srcOrd="3" destOrd="0" presId="urn:microsoft.com/office/officeart/2005/8/layout/hierarchy1"/>
    <dgm:cxn modelId="{A4607085-F64F-487E-9288-151B1AD338F1}" type="presParOf" srcId="{0DD03F45-D2B6-48F3-88AA-486399D73EF5}" destId="{714A029C-5671-4500-A0C4-C3DAC4B8C46E}" srcOrd="0" destOrd="0" presId="urn:microsoft.com/office/officeart/2005/8/layout/hierarchy1"/>
    <dgm:cxn modelId="{FA90992E-44C6-401C-807B-F02A6F30A1F9}" type="presParOf" srcId="{714A029C-5671-4500-A0C4-C3DAC4B8C46E}" destId="{2C83A1F6-D6D3-412E-BB20-BE6BBD68B497}" srcOrd="0" destOrd="0" presId="urn:microsoft.com/office/officeart/2005/8/layout/hierarchy1"/>
    <dgm:cxn modelId="{D06FA89B-0B4B-4F54-BC54-59300F43B163}" type="presParOf" srcId="{714A029C-5671-4500-A0C4-C3DAC4B8C46E}" destId="{62D8069C-AAB9-4FAB-8740-80309DA1DBBD}" srcOrd="1" destOrd="0" presId="urn:microsoft.com/office/officeart/2005/8/layout/hierarchy1"/>
    <dgm:cxn modelId="{A088EA78-0716-45CC-8D80-2EFD66296485}" type="presParOf" srcId="{0DD03F45-D2B6-48F3-88AA-486399D73EF5}" destId="{4BC8667A-B00D-4841-976B-D708F37E0E95}" srcOrd="1" destOrd="0" presId="urn:microsoft.com/office/officeart/2005/8/layout/hierarchy1"/>
    <dgm:cxn modelId="{63B49FFC-F7A3-4B29-9F4E-C5A44C080C77}" type="presParOf" srcId="{74F03855-973D-482D-9C74-0FBBF9F8D74F}" destId="{4A969F9E-6725-4640-9006-498FF5935F3F}" srcOrd="4" destOrd="0" presId="urn:microsoft.com/office/officeart/2005/8/layout/hierarchy1"/>
    <dgm:cxn modelId="{967A1F48-5E05-494A-AB29-FF07A5233B65}" type="presParOf" srcId="{74F03855-973D-482D-9C74-0FBBF9F8D74F}" destId="{0545F8B0-72A0-431C-8B23-6B4471F15304}" srcOrd="5" destOrd="0" presId="urn:microsoft.com/office/officeart/2005/8/layout/hierarchy1"/>
    <dgm:cxn modelId="{AA57BBC8-28C9-4128-A036-B211BFC5E59D}" type="presParOf" srcId="{0545F8B0-72A0-431C-8B23-6B4471F15304}" destId="{5A230660-31FA-49A9-BD2B-9F1F6F64DC95}" srcOrd="0" destOrd="0" presId="urn:microsoft.com/office/officeart/2005/8/layout/hierarchy1"/>
    <dgm:cxn modelId="{488B6A4E-3FAE-4729-A8DC-9951B4F8E552}" type="presParOf" srcId="{5A230660-31FA-49A9-BD2B-9F1F6F64DC95}" destId="{212DB5AA-2E7F-42A4-B522-91CD56FF5A73}" srcOrd="0" destOrd="0" presId="urn:microsoft.com/office/officeart/2005/8/layout/hierarchy1"/>
    <dgm:cxn modelId="{A5CF51C9-E26E-4A9B-9F3B-7819C46344FB}" type="presParOf" srcId="{5A230660-31FA-49A9-BD2B-9F1F6F64DC95}" destId="{C96CED00-E008-4C1B-90F3-5FDDA0DB187D}" srcOrd="1" destOrd="0" presId="urn:microsoft.com/office/officeart/2005/8/layout/hierarchy1"/>
    <dgm:cxn modelId="{89FC4A58-B93D-4B50-B5C1-9EFE57E39B6D}" type="presParOf" srcId="{0545F8B0-72A0-431C-8B23-6B4471F15304}" destId="{410310F8-2B64-415F-BD3D-119B4C117DA7}" srcOrd="1" destOrd="0" presId="urn:microsoft.com/office/officeart/2005/8/layout/hierarchy1"/>
    <dgm:cxn modelId="{453C4CAB-035B-4725-BC77-41376DE05267}" type="presParOf" srcId="{74F03855-973D-482D-9C74-0FBBF9F8D74F}" destId="{85B431E3-3CBC-4DAA-8503-B267BC79641B}" srcOrd="6" destOrd="0" presId="urn:microsoft.com/office/officeart/2005/8/layout/hierarchy1"/>
    <dgm:cxn modelId="{51295DA1-5B4A-43AD-B328-C3F3905213D3}" type="presParOf" srcId="{74F03855-973D-482D-9C74-0FBBF9F8D74F}" destId="{065EC141-DB3B-4740-BE3B-0D12EDD942F2}" srcOrd="7" destOrd="0" presId="urn:microsoft.com/office/officeart/2005/8/layout/hierarchy1"/>
    <dgm:cxn modelId="{96C81B28-929C-4401-923C-74EBF585BB64}" type="presParOf" srcId="{065EC141-DB3B-4740-BE3B-0D12EDD942F2}" destId="{05CC711F-1B68-4BF2-88DD-153A4DF6CDC3}" srcOrd="0" destOrd="0" presId="urn:microsoft.com/office/officeart/2005/8/layout/hierarchy1"/>
    <dgm:cxn modelId="{8613DBAC-A791-4888-AA81-8784C044D12B}" type="presParOf" srcId="{05CC711F-1B68-4BF2-88DD-153A4DF6CDC3}" destId="{14B94BC7-F491-4300-8162-51325C7417B2}" srcOrd="0" destOrd="0" presId="urn:microsoft.com/office/officeart/2005/8/layout/hierarchy1"/>
    <dgm:cxn modelId="{EA829560-FC00-4F0A-A0A3-BCCB87C1F038}" type="presParOf" srcId="{05CC711F-1B68-4BF2-88DD-153A4DF6CDC3}" destId="{B1C7AE30-927D-48AF-99C0-2A66FE4EC376}" srcOrd="1" destOrd="0" presId="urn:microsoft.com/office/officeart/2005/8/layout/hierarchy1"/>
    <dgm:cxn modelId="{0F09C89F-37BB-4696-AE31-72C3EF2E5323}" type="presParOf" srcId="{065EC141-DB3B-4740-BE3B-0D12EDD942F2}" destId="{5A33D4C7-319E-4CFA-A48C-C886BF0FBB63}" srcOrd="1" destOrd="0" presId="urn:microsoft.com/office/officeart/2005/8/layout/hierarchy1"/>
    <dgm:cxn modelId="{ED2A8329-DC10-4530-AF14-F86BE79435F6}" type="presParOf" srcId="{74F03855-973D-482D-9C74-0FBBF9F8D74F}" destId="{99F60348-A7CF-42EA-88A7-B79F2D975752}" srcOrd="8" destOrd="0" presId="urn:microsoft.com/office/officeart/2005/8/layout/hierarchy1"/>
    <dgm:cxn modelId="{519C79BE-4736-4CC2-8402-2A69E488D89B}" type="presParOf" srcId="{74F03855-973D-482D-9C74-0FBBF9F8D74F}" destId="{E85697F7-850C-4784-B4F8-DAE509AC6CFE}" srcOrd="9" destOrd="0" presId="urn:microsoft.com/office/officeart/2005/8/layout/hierarchy1"/>
    <dgm:cxn modelId="{6FDB77D7-1854-4DF2-9C59-CD66E60FB5E5}" type="presParOf" srcId="{E85697F7-850C-4784-B4F8-DAE509AC6CFE}" destId="{D525BA3C-01B3-4D5A-8E7B-76B4A3881B71}" srcOrd="0" destOrd="0" presId="urn:microsoft.com/office/officeart/2005/8/layout/hierarchy1"/>
    <dgm:cxn modelId="{D281110D-00E9-4C95-823E-DE897C5DB113}" type="presParOf" srcId="{D525BA3C-01B3-4D5A-8E7B-76B4A3881B71}" destId="{28F274DC-9AF7-410F-8575-F4FA80D16A99}" srcOrd="0" destOrd="0" presId="urn:microsoft.com/office/officeart/2005/8/layout/hierarchy1"/>
    <dgm:cxn modelId="{FFBF1702-D576-42F7-9BBE-C43F0D07EB56}" type="presParOf" srcId="{D525BA3C-01B3-4D5A-8E7B-76B4A3881B71}" destId="{EB6917ED-7A5A-46EC-9962-A88E7FE3A7DA}" srcOrd="1" destOrd="0" presId="urn:microsoft.com/office/officeart/2005/8/layout/hierarchy1"/>
    <dgm:cxn modelId="{55C8EBED-3364-4C85-A328-90D0EFD5A0F1}" type="presParOf" srcId="{E85697F7-850C-4784-B4F8-DAE509AC6CFE}" destId="{BD931E08-B0A0-4C4D-8AB0-6BECF0913CB8}" srcOrd="1" destOrd="0" presId="urn:microsoft.com/office/officeart/2005/8/layout/hierarchy1"/>
    <dgm:cxn modelId="{D702ECDD-E20A-4201-AABE-459C8F924FFC}" type="presParOf" srcId="{74F03855-973D-482D-9C74-0FBBF9F8D74F}" destId="{EBE37C8C-51BA-4D00-97BD-A44A9E6DFD08}" srcOrd="10" destOrd="0" presId="urn:microsoft.com/office/officeart/2005/8/layout/hierarchy1"/>
    <dgm:cxn modelId="{224D66FB-ECDF-4C2B-A210-5CE89452864A}" type="presParOf" srcId="{74F03855-973D-482D-9C74-0FBBF9F8D74F}" destId="{A4A486E2-18A0-4AFA-BDD1-1AEFF43BFAC7}" srcOrd="11" destOrd="0" presId="urn:microsoft.com/office/officeart/2005/8/layout/hierarchy1"/>
    <dgm:cxn modelId="{600A2DAC-83DE-4E2E-83C4-0389AC1C94E0}" type="presParOf" srcId="{A4A486E2-18A0-4AFA-BDD1-1AEFF43BFAC7}" destId="{A3F603F7-ECA7-46EF-8E2F-0EA9C2549C7E}" srcOrd="0" destOrd="0" presId="urn:microsoft.com/office/officeart/2005/8/layout/hierarchy1"/>
    <dgm:cxn modelId="{9396F159-D294-42CB-B040-CC9B896B84BE}" type="presParOf" srcId="{A3F603F7-ECA7-46EF-8E2F-0EA9C2549C7E}" destId="{E16E9EF5-11F7-41AC-BAAC-C15952FE84B6}" srcOrd="0" destOrd="0" presId="urn:microsoft.com/office/officeart/2005/8/layout/hierarchy1"/>
    <dgm:cxn modelId="{A2514D89-0799-4E80-B1A3-D0D3F029B9A2}" type="presParOf" srcId="{A3F603F7-ECA7-46EF-8E2F-0EA9C2549C7E}" destId="{2920D397-7A67-45FF-ACF4-6C2255FFBF39}" srcOrd="1" destOrd="0" presId="urn:microsoft.com/office/officeart/2005/8/layout/hierarchy1"/>
    <dgm:cxn modelId="{9465A89F-C21F-4772-B670-3A2D4663555D}" type="presParOf" srcId="{A4A486E2-18A0-4AFA-BDD1-1AEFF43BFAC7}" destId="{4C12578D-DC67-4E9D-A351-2FFF40EC9596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BE085D-DE58-4F28-98ED-26208DEAC2F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9F00547-AD9E-4420-96CB-FA3BFDCDEA05}">
      <dgm:prSet phldrT="[Texto]" custT="1"/>
      <dgm:spPr>
        <a:solidFill>
          <a:srgbClr val="CC3399">
            <a:alpha val="90000"/>
          </a:srgbClr>
        </a:solidFill>
      </dgm:spPr>
      <dgm:t>
        <a:bodyPr/>
        <a:lstStyle/>
        <a:p>
          <a:r>
            <a:rPr lang="es-E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TALLERES </a:t>
          </a:r>
        </a:p>
        <a:p>
          <a:r>
            <a:rPr lang="es-E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 </a:t>
          </a:r>
        </a:p>
        <a:p>
          <a:r>
            <a:rPr lang="es-E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MANTENIMIENTO</a:t>
          </a:r>
          <a:endParaRPr lang="es-ES" sz="24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57E1AE9-ED2D-4720-9190-EA8FC7737C53}" type="parTrans" cxnId="{CE09BEEB-A438-4D54-8728-1D8B7647BC4C}">
      <dgm:prSet/>
      <dgm:spPr/>
      <dgm:t>
        <a:bodyPr/>
        <a:lstStyle/>
        <a:p>
          <a:endParaRPr lang="es-ES"/>
        </a:p>
      </dgm:t>
    </dgm:pt>
    <dgm:pt modelId="{B89C3076-352D-49BA-9EA1-0299A4D5645A}" type="sibTrans" cxnId="{CE09BEEB-A438-4D54-8728-1D8B7647BC4C}">
      <dgm:prSet/>
      <dgm:spPr/>
      <dgm:t>
        <a:bodyPr/>
        <a:lstStyle/>
        <a:p>
          <a:endParaRPr lang="es-ES"/>
        </a:p>
      </dgm:t>
    </dgm:pt>
    <dgm:pt modelId="{B3C886CD-91A7-4DAB-900A-BDF6E86D063B}">
      <dgm:prSet phldrT="[Texto]" custT="1"/>
      <dgm:spPr/>
      <dgm:t>
        <a:bodyPr/>
        <a:lstStyle/>
        <a:p>
          <a:r>
            <a:rPr lang="es-ES" sz="2400" b="1" dirty="0" smtClean="0">
              <a:latin typeface="Arial" pitchFamily="34" charset="0"/>
              <a:cs typeface="Arial" pitchFamily="34" charset="0"/>
            </a:rPr>
            <a:t>ZUMBA</a:t>
          </a:r>
        </a:p>
        <a:p>
          <a:r>
            <a:rPr lang="es-ES" sz="2400" b="1" dirty="0" smtClean="0">
              <a:latin typeface="Arial" pitchFamily="34" charset="0"/>
              <a:cs typeface="Arial" pitchFamily="34" charset="0"/>
            </a:rPr>
            <a:t>FITNESS</a:t>
          </a:r>
          <a:endParaRPr lang="es-ES" sz="2400" b="1" dirty="0">
            <a:latin typeface="Arial" pitchFamily="34" charset="0"/>
            <a:cs typeface="Arial" pitchFamily="34" charset="0"/>
          </a:endParaRPr>
        </a:p>
      </dgm:t>
    </dgm:pt>
    <dgm:pt modelId="{4658C990-9481-4447-80CB-34CF9FBB60F0}" type="parTrans" cxnId="{39C236EA-0048-46EE-B4A3-82F2F9F738AA}">
      <dgm:prSet/>
      <dgm:spPr/>
      <dgm:t>
        <a:bodyPr/>
        <a:lstStyle/>
        <a:p>
          <a:endParaRPr lang="es-ES"/>
        </a:p>
      </dgm:t>
    </dgm:pt>
    <dgm:pt modelId="{99660827-3EF6-4FD7-B3EB-2E493CAB3D6B}" type="sibTrans" cxnId="{39C236EA-0048-46EE-B4A3-82F2F9F738AA}">
      <dgm:prSet/>
      <dgm:spPr/>
      <dgm:t>
        <a:bodyPr/>
        <a:lstStyle/>
        <a:p>
          <a:endParaRPr lang="es-ES"/>
        </a:p>
      </dgm:t>
    </dgm:pt>
    <dgm:pt modelId="{3AD6E2F6-63A4-43E3-8AB9-D1AF9709B70B}">
      <dgm:prSet custT="1"/>
      <dgm:spPr/>
      <dgm:t>
        <a:bodyPr/>
        <a:lstStyle/>
        <a:p>
          <a:r>
            <a:rPr lang="es-ES" sz="3200" b="1" dirty="0" smtClean="0">
              <a:latin typeface="Arial" pitchFamily="34" charset="0"/>
              <a:cs typeface="Arial" pitchFamily="34" charset="0"/>
            </a:rPr>
            <a:t>PILATES</a:t>
          </a:r>
          <a:endParaRPr lang="es-ES" sz="3200" b="1" dirty="0">
            <a:latin typeface="Arial" pitchFamily="34" charset="0"/>
            <a:cs typeface="Arial" pitchFamily="34" charset="0"/>
          </a:endParaRPr>
        </a:p>
      </dgm:t>
    </dgm:pt>
    <dgm:pt modelId="{4A1E9340-6806-45F8-8873-648876C11F0A}" type="parTrans" cxnId="{A8D0C138-FE29-4C67-8767-BB49D5DB922A}">
      <dgm:prSet/>
      <dgm:spPr/>
      <dgm:t>
        <a:bodyPr/>
        <a:lstStyle/>
        <a:p>
          <a:endParaRPr lang="es-ES"/>
        </a:p>
      </dgm:t>
    </dgm:pt>
    <dgm:pt modelId="{7C54E16A-3B21-4413-8D79-A77979D6555D}" type="sibTrans" cxnId="{A8D0C138-FE29-4C67-8767-BB49D5DB922A}">
      <dgm:prSet/>
      <dgm:spPr/>
      <dgm:t>
        <a:bodyPr/>
        <a:lstStyle/>
        <a:p>
          <a:endParaRPr lang="es-ES"/>
        </a:p>
      </dgm:t>
    </dgm:pt>
    <dgm:pt modelId="{88823627-7950-4085-85C4-70E0D6286A8C}" type="pres">
      <dgm:prSet presAssocID="{0BBE085D-DE58-4F28-98ED-26208DEAC2F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3B76A41-A332-47B7-ADC8-469C62AEC1B0}" type="pres">
      <dgm:prSet presAssocID="{99F00547-AD9E-4420-96CB-FA3BFDCDEA05}" presName="hierRoot1" presStyleCnt="0"/>
      <dgm:spPr/>
    </dgm:pt>
    <dgm:pt modelId="{4D14C176-60D6-4886-8B80-16CDEE551FFE}" type="pres">
      <dgm:prSet presAssocID="{99F00547-AD9E-4420-96CB-FA3BFDCDEA05}" presName="composite" presStyleCnt="0"/>
      <dgm:spPr/>
    </dgm:pt>
    <dgm:pt modelId="{EE4F43D0-0501-4D46-A21F-F471F0B5665A}" type="pres">
      <dgm:prSet presAssocID="{99F00547-AD9E-4420-96CB-FA3BFDCDEA05}" presName="background" presStyleLbl="node0" presStyleIdx="0" presStyleCnt="1"/>
      <dgm:spPr/>
    </dgm:pt>
    <dgm:pt modelId="{AC7E7FE7-D199-487F-99A3-5B8D8A785098}" type="pres">
      <dgm:prSet presAssocID="{99F00547-AD9E-4420-96CB-FA3BFDCDEA05}" presName="text" presStyleLbl="fgAcc0" presStyleIdx="0" presStyleCnt="1" custScaleX="193729" custScaleY="131348" custLinFactNeighborX="385" custLinFactNeighborY="-49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4F03855-973D-482D-9C74-0FBBF9F8D74F}" type="pres">
      <dgm:prSet presAssocID="{99F00547-AD9E-4420-96CB-FA3BFDCDEA05}" presName="hierChild2" presStyleCnt="0"/>
      <dgm:spPr/>
    </dgm:pt>
    <dgm:pt modelId="{646F6D31-CC82-4C73-836E-5B4B2198F1EC}" type="pres">
      <dgm:prSet presAssocID="{4A1E9340-6806-45F8-8873-648876C11F0A}" presName="Name10" presStyleLbl="parChTrans1D2" presStyleIdx="0" presStyleCnt="2"/>
      <dgm:spPr/>
      <dgm:t>
        <a:bodyPr/>
        <a:lstStyle/>
        <a:p>
          <a:endParaRPr lang="es-ES"/>
        </a:p>
      </dgm:t>
    </dgm:pt>
    <dgm:pt modelId="{554F870D-F763-44D6-95AD-80D6A7C0B275}" type="pres">
      <dgm:prSet presAssocID="{3AD6E2F6-63A4-43E3-8AB9-D1AF9709B70B}" presName="hierRoot2" presStyleCnt="0"/>
      <dgm:spPr/>
    </dgm:pt>
    <dgm:pt modelId="{EE06E0FA-715D-4E15-8CDF-4F4D28BDFC95}" type="pres">
      <dgm:prSet presAssocID="{3AD6E2F6-63A4-43E3-8AB9-D1AF9709B70B}" presName="composite2" presStyleCnt="0"/>
      <dgm:spPr/>
    </dgm:pt>
    <dgm:pt modelId="{298DA675-4F33-426E-B219-28F567345F25}" type="pres">
      <dgm:prSet presAssocID="{3AD6E2F6-63A4-43E3-8AB9-D1AF9709B70B}" presName="background2" presStyleLbl="node2" presStyleIdx="0" presStyleCnt="2"/>
      <dgm:spPr/>
    </dgm:pt>
    <dgm:pt modelId="{C5B62D71-9FC8-4FFB-AA76-26DC4C6D4561}" type="pres">
      <dgm:prSet presAssocID="{3AD6E2F6-63A4-43E3-8AB9-D1AF9709B70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36189C3-A74E-4FCB-805F-50149CB09077}" type="pres">
      <dgm:prSet presAssocID="{3AD6E2F6-63A4-43E3-8AB9-D1AF9709B70B}" presName="hierChild3" presStyleCnt="0"/>
      <dgm:spPr/>
    </dgm:pt>
    <dgm:pt modelId="{EBE37C8C-51BA-4D00-97BD-A44A9E6DFD08}" type="pres">
      <dgm:prSet presAssocID="{4658C990-9481-4447-80CB-34CF9FBB60F0}" presName="Name10" presStyleLbl="parChTrans1D2" presStyleIdx="1" presStyleCnt="2"/>
      <dgm:spPr/>
      <dgm:t>
        <a:bodyPr/>
        <a:lstStyle/>
        <a:p>
          <a:endParaRPr lang="es-ES"/>
        </a:p>
      </dgm:t>
    </dgm:pt>
    <dgm:pt modelId="{A4A486E2-18A0-4AFA-BDD1-1AEFF43BFAC7}" type="pres">
      <dgm:prSet presAssocID="{B3C886CD-91A7-4DAB-900A-BDF6E86D063B}" presName="hierRoot2" presStyleCnt="0"/>
      <dgm:spPr/>
    </dgm:pt>
    <dgm:pt modelId="{A3F603F7-ECA7-46EF-8E2F-0EA9C2549C7E}" type="pres">
      <dgm:prSet presAssocID="{B3C886CD-91A7-4DAB-900A-BDF6E86D063B}" presName="composite2" presStyleCnt="0"/>
      <dgm:spPr/>
    </dgm:pt>
    <dgm:pt modelId="{E16E9EF5-11F7-41AC-BAAC-C15952FE84B6}" type="pres">
      <dgm:prSet presAssocID="{B3C886CD-91A7-4DAB-900A-BDF6E86D063B}" presName="background2" presStyleLbl="node2" presStyleIdx="1" presStyleCnt="2"/>
      <dgm:spPr/>
    </dgm:pt>
    <dgm:pt modelId="{2920D397-7A67-45FF-ACF4-6C2255FFBF39}" type="pres">
      <dgm:prSet presAssocID="{B3C886CD-91A7-4DAB-900A-BDF6E86D063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C12578D-DC67-4E9D-A351-2FFF40EC9596}" type="pres">
      <dgm:prSet presAssocID="{B3C886CD-91A7-4DAB-900A-BDF6E86D063B}" presName="hierChild3" presStyleCnt="0"/>
      <dgm:spPr/>
    </dgm:pt>
  </dgm:ptLst>
  <dgm:cxnLst>
    <dgm:cxn modelId="{36442F6B-F9E4-4757-A389-2857632C1508}" type="presOf" srcId="{99F00547-AD9E-4420-96CB-FA3BFDCDEA05}" destId="{AC7E7FE7-D199-487F-99A3-5B8D8A785098}" srcOrd="0" destOrd="0" presId="urn:microsoft.com/office/officeart/2005/8/layout/hierarchy1"/>
    <dgm:cxn modelId="{D8F380CE-557E-4502-A806-D1E387B46C75}" type="presOf" srcId="{4658C990-9481-4447-80CB-34CF9FBB60F0}" destId="{EBE37C8C-51BA-4D00-97BD-A44A9E6DFD08}" srcOrd="0" destOrd="0" presId="urn:microsoft.com/office/officeart/2005/8/layout/hierarchy1"/>
    <dgm:cxn modelId="{39C236EA-0048-46EE-B4A3-82F2F9F738AA}" srcId="{99F00547-AD9E-4420-96CB-FA3BFDCDEA05}" destId="{B3C886CD-91A7-4DAB-900A-BDF6E86D063B}" srcOrd="1" destOrd="0" parTransId="{4658C990-9481-4447-80CB-34CF9FBB60F0}" sibTransId="{99660827-3EF6-4FD7-B3EB-2E493CAB3D6B}"/>
    <dgm:cxn modelId="{A8D0C138-FE29-4C67-8767-BB49D5DB922A}" srcId="{99F00547-AD9E-4420-96CB-FA3BFDCDEA05}" destId="{3AD6E2F6-63A4-43E3-8AB9-D1AF9709B70B}" srcOrd="0" destOrd="0" parTransId="{4A1E9340-6806-45F8-8873-648876C11F0A}" sibTransId="{7C54E16A-3B21-4413-8D79-A77979D6555D}"/>
    <dgm:cxn modelId="{CE09BEEB-A438-4D54-8728-1D8B7647BC4C}" srcId="{0BBE085D-DE58-4F28-98ED-26208DEAC2F2}" destId="{99F00547-AD9E-4420-96CB-FA3BFDCDEA05}" srcOrd="0" destOrd="0" parTransId="{A57E1AE9-ED2D-4720-9190-EA8FC7737C53}" sibTransId="{B89C3076-352D-49BA-9EA1-0299A4D5645A}"/>
    <dgm:cxn modelId="{7BCEB4D7-29F2-4407-A061-C84E1796D942}" type="presOf" srcId="{3AD6E2F6-63A4-43E3-8AB9-D1AF9709B70B}" destId="{C5B62D71-9FC8-4FFB-AA76-26DC4C6D4561}" srcOrd="0" destOrd="0" presId="urn:microsoft.com/office/officeart/2005/8/layout/hierarchy1"/>
    <dgm:cxn modelId="{4650C2A1-BCCA-4B38-8292-BAE5D537B89C}" type="presOf" srcId="{B3C886CD-91A7-4DAB-900A-BDF6E86D063B}" destId="{2920D397-7A67-45FF-ACF4-6C2255FFBF39}" srcOrd="0" destOrd="0" presId="urn:microsoft.com/office/officeart/2005/8/layout/hierarchy1"/>
    <dgm:cxn modelId="{12757455-42E1-431A-8277-A799C9C46D19}" type="presOf" srcId="{4A1E9340-6806-45F8-8873-648876C11F0A}" destId="{646F6D31-CC82-4C73-836E-5B4B2198F1EC}" srcOrd="0" destOrd="0" presId="urn:microsoft.com/office/officeart/2005/8/layout/hierarchy1"/>
    <dgm:cxn modelId="{DA107799-465E-4C70-B837-0A1154BE7F50}" type="presOf" srcId="{0BBE085D-DE58-4F28-98ED-26208DEAC2F2}" destId="{88823627-7950-4085-85C4-70E0D6286A8C}" srcOrd="0" destOrd="0" presId="urn:microsoft.com/office/officeart/2005/8/layout/hierarchy1"/>
    <dgm:cxn modelId="{D0A442B0-4A80-4A89-8FE9-B04CAEB21F30}" type="presParOf" srcId="{88823627-7950-4085-85C4-70E0D6286A8C}" destId="{E3B76A41-A332-47B7-ADC8-469C62AEC1B0}" srcOrd="0" destOrd="0" presId="urn:microsoft.com/office/officeart/2005/8/layout/hierarchy1"/>
    <dgm:cxn modelId="{3205E495-8163-486F-84F1-7298C5ECACFF}" type="presParOf" srcId="{E3B76A41-A332-47B7-ADC8-469C62AEC1B0}" destId="{4D14C176-60D6-4886-8B80-16CDEE551FFE}" srcOrd="0" destOrd="0" presId="urn:microsoft.com/office/officeart/2005/8/layout/hierarchy1"/>
    <dgm:cxn modelId="{8F442CD5-FAD5-40F0-9696-6D0A89CD1A8F}" type="presParOf" srcId="{4D14C176-60D6-4886-8B80-16CDEE551FFE}" destId="{EE4F43D0-0501-4D46-A21F-F471F0B5665A}" srcOrd="0" destOrd="0" presId="urn:microsoft.com/office/officeart/2005/8/layout/hierarchy1"/>
    <dgm:cxn modelId="{F4CBA5C0-578E-4865-9A71-B1A5D0A2B12E}" type="presParOf" srcId="{4D14C176-60D6-4886-8B80-16CDEE551FFE}" destId="{AC7E7FE7-D199-487F-99A3-5B8D8A785098}" srcOrd="1" destOrd="0" presId="urn:microsoft.com/office/officeart/2005/8/layout/hierarchy1"/>
    <dgm:cxn modelId="{AAD00230-A491-484D-9FD3-E3158ED4BAF3}" type="presParOf" srcId="{E3B76A41-A332-47B7-ADC8-469C62AEC1B0}" destId="{74F03855-973D-482D-9C74-0FBBF9F8D74F}" srcOrd="1" destOrd="0" presId="urn:microsoft.com/office/officeart/2005/8/layout/hierarchy1"/>
    <dgm:cxn modelId="{A355C22E-C0D6-42E0-A311-0A0B8E539386}" type="presParOf" srcId="{74F03855-973D-482D-9C74-0FBBF9F8D74F}" destId="{646F6D31-CC82-4C73-836E-5B4B2198F1EC}" srcOrd="0" destOrd="0" presId="urn:microsoft.com/office/officeart/2005/8/layout/hierarchy1"/>
    <dgm:cxn modelId="{B7C8DF24-9AAC-4BDC-B65B-40176F552D9F}" type="presParOf" srcId="{74F03855-973D-482D-9C74-0FBBF9F8D74F}" destId="{554F870D-F763-44D6-95AD-80D6A7C0B275}" srcOrd="1" destOrd="0" presId="urn:microsoft.com/office/officeart/2005/8/layout/hierarchy1"/>
    <dgm:cxn modelId="{9F73EAF5-4AB1-45A9-B7B4-9644456415EA}" type="presParOf" srcId="{554F870D-F763-44D6-95AD-80D6A7C0B275}" destId="{EE06E0FA-715D-4E15-8CDF-4F4D28BDFC95}" srcOrd="0" destOrd="0" presId="urn:microsoft.com/office/officeart/2005/8/layout/hierarchy1"/>
    <dgm:cxn modelId="{88F37558-0388-4817-9CA1-25F2C66B7DA2}" type="presParOf" srcId="{EE06E0FA-715D-4E15-8CDF-4F4D28BDFC95}" destId="{298DA675-4F33-426E-B219-28F567345F25}" srcOrd="0" destOrd="0" presId="urn:microsoft.com/office/officeart/2005/8/layout/hierarchy1"/>
    <dgm:cxn modelId="{0A631DC0-7B19-46CD-A18F-8CF7BA068ECD}" type="presParOf" srcId="{EE06E0FA-715D-4E15-8CDF-4F4D28BDFC95}" destId="{C5B62D71-9FC8-4FFB-AA76-26DC4C6D4561}" srcOrd="1" destOrd="0" presId="urn:microsoft.com/office/officeart/2005/8/layout/hierarchy1"/>
    <dgm:cxn modelId="{702F2819-4BA4-44D3-B39E-E577750140FE}" type="presParOf" srcId="{554F870D-F763-44D6-95AD-80D6A7C0B275}" destId="{236189C3-A74E-4FCB-805F-50149CB09077}" srcOrd="1" destOrd="0" presId="urn:microsoft.com/office/officeart/2005/8/layout/hierarchy1"/>
    <dgm:cxn modelId="{615E93C4-2144-4D4A-9655-5B69555245FE}" type="presParOf" srcId="{74F03855-973D-482D-9C74-0FBBF9F8D74F}" destId="{EBE37C8C-51BA-4D00-97BD-A44A9E6DFD08}" srcOrd="2" destOrd="0" presId="urn:microsoft.com/office/officeart/2005/8/layout/hierarchy1"/>
    <dgm:cxn modelId="{34566A17-E814-4477-B599-96E9CE64C58D}" type="presParOf" srcId="{74F03855-973D-482D-9C74-0FBBF9F8D74F}" destId="{A4A486E2-18A0-4AFA-BDD1-1AEFF43BFAC7}" srcOrd="3" destOrd="0" presId="urn:microsoft.com/office/officeart/2005/8/layout/hierarchy1"/>
    <dgm:cxn modelId="{20FE741C-C587-4F97-9E64-8E1A2142B94E}" type="presParOf" srcId="{A4A486E2-18A0-4AFA-BDD1-1AEFF43BFAC7}" destId="{A3F603F7-ECA7-46EF-8E2F-0EA9C2549C7E}" srcOrd="0" destOrd="0" presId="urn:microsoft.com/office/officeart/2005/8/layout/hierarchy1"/>
    <dgm:cxn modelId="{D7D9F168-03DD-44E3-A3E7-2722A5FFFED3}" type="presParOf" srcId="{A3F603F7-ECA7-46EF-8E2F-0EA9C2549C7E}" destId="{E16E9EF5-11F7-41AC-BAAC-C15952FE84B6}" srcOrd="0" destOrd="0" presId="urn:microsoft.com/office/officeart/2005/8/layout/hierarchy1"/>
    <dgm:cxn modelId="{B3F571B2-38A3-4AD2-8085-064D94970247}" type="presParOf" srcId="{A3F603F7-ECA7-46EF-8E2F-0EA9C2549C7E}" destId="{2920D397-7A67-45FF-ACF4-6C2255FFBF39}" srcOrd="1" destOrd="0" presId="urn:microsoft.com/office/officeart/2005/8/layout/hierarchy1"/>
    <dgm:cxn modelId="{6E57CF63-79C2-42C9-85C4-8105111259E5}" type="presParOf" srcId="{A4A486E2-18A0-4AFA-BDD1-1AEFF43BFAC7}" destId="{4C12578D-DC67-4E9D-A351-2FFF40EC9596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BE085D-DE58-4F28-98ED-26208DEAC2F2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9F00547-AD9E-4420-96CB-FA3BFDCDEA05}">
      <dgm:prSet phldrT="[Texto]" custT="1"/>
      <dgm:spPr>
        <a:solidFill>
          <a:schemeClr val="accent2">
            <a:lumMod val="75000"/>
            <a:alpha val="89804"/>
          </a:schemeClr>
        </a:solidFill>
      </dgm:spPr>
      <dgm:t>
        <a:bodyPr/>
        <a:lstStyle/>
        <a:p>
          <a:r>
            <a:rPr lang="es-E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TALLERES </a:t>
          </a:r>
        </a:p>
        <a:p>
          <a:r>
            <a:rPr lang="es-E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APOYO ESCOLAR</a:t>
          </a:r>
          <a:endParaRPr lang="es-ES" sz="24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57E1AE9-ED2D-4720-9190-EA8FC7737C53}" type="parTrans" cxnId="{CE09BEEB-A438-4D54-8728-1D8B7647BC4C}">
      <dgm:prSet/>
      <dgm:spPr/>
      <dgm:t>
        <a:bodyPr/>
        <a:lstStyle/>
        <a:p>
          <a:endParaRPr lang="es-ES"/>
        </a:p>
      </dgm:t>
    </dgm:pt>
    <dgm:pt modelId="{B89C3076-352D-49BA-9EA1-0299A4D5645A}" type="sibTrans" cxnId="{CE09BEEB-A438-4D54-8728-1D8B7647BC4C}">
      <dgm:prSet/>
      <dgm:spPr/>
      <dgm:t>
        <a:bodyPr/>
        <a:lstStyle/>
        <a:p>
          <a:endParaRPr lang="es-ES"/>
        </a:p>
      </dgm:t>
    </dgm:pt>
    <dgm:pt modelId="{B3C886CD-91A7-4DAB-900A-BDF6E86D063B}">
      <dgm:prSet phldrT="[Texto]" custT="1"/>
      <dgm:spPr>
        <a:solidFill>
          <a:srgbClr val="FFC000"/>
        </a:solidFill>
      </dgm:spPr>
      <dgm:t>
        <a:bodyPr/>
        <a:lstStyle/>
        <a:p>
          <a:pPr algn="l"/>
          <a:r>
            <a:rPr lang="es-ES" sz="2400" b="0" dirty="0" smtClean="0">
              <a:latin typeface="Arial" pitchFamily="34" charset="0"/>
              <a:cs typeface="Arial" pitchFamily="34" charset="0"/>
            </a:rPr>
            <a:t>-</a:t>
          </a:r>
          <a:r>
            <a:rPr lang="es-ES" sz="2000" b="0" dirty="0" smtClean="0">
              <a:latin typeface="Arial" pitchFamily="34" charset="0"/>
              <a:cs typeface="Arial" pitchFamily="34" charset="0"/>
            </a:rPr>
            <a:t>Refuerzo educativo</a:t>
          </a:r>
        </a:p>
        <a:p>
          <a:pPr algn="l"/>
          <a:r>
            <a:rPr lang="es-ES" sz="2000" b="0" dirty="0" smtClean="0">
              <a:latin typeface="Arial" pitchFamily="34" charset="0"/>
              <a:cs typeface="Arial" pitchFamily="34" charset="0"/>
            </a:rPr>
            <a:t>-Apoyo en Deberes</a:t>
          </a:r>
        </a:p>
        <a:p>
          <a:pPr algn="l"/>
          <a:r>
            <a:rPr lang="es-ES" sz="2000" b="0" dirty="0" smtClean="0">
              <a:latin typeface="Arial" pitchFamily="34" charset="0"/>
              <a:cs typeface="Arial" pitchFamily="34" charset="0"/>
            </a:rPr>
            <a:t>-Técnicas de estudio</a:t>
          </a:r>
        </a:p>
        <a:p>
          <a:pPr algn="l"/>
          <a:r>
            <a:rPr lang="es-ES" sz="2000" b="0" dirty="0" smtClean="0">
              <a:latin typeface="Arial" pitchFamily="34" charset="0"/>
              <a:cs typeface="Arial" pitchFamily="34" charset="0"/>
            </a:rPr>
            <a:t>-Apoyo </a:t>
          </a:r>
          <a:r>
            <a:rPr lang="es-ES" sz="2000" b="0" dirty="0" err="1" smtClean="0">
              <a:latin typeface="Arial" pitchFamily="34" charset="0"/>
              <a:cs typeface="Arial" pitchFamily="34" charset="0"/>
            </a:rPr>
            <a:t>individuazalido</a:t>
          </a:r>
          <a:r>
            <a:rPr lang="es-ES" sz="2000" b="0" dirty="0" smtClean="0">
              <a:latin typeface="Arial" pitchFamily="34" charset="0"/>
              <a:cs typeface="Arial" pitchFamily="34" charset="0"/>
            </a:rPr>
            <a:t> a alumnos con necesidades educativas especiales</a:t>
          </a:r>
        </a:p>
        <a:p>
          <a:pPr algn="l"/>
          <a:r>
            <a:rPr lang="es-ES" sz="2000" b="0" dirty="0" smtClean="0">
              <a:latin typeface="Arial" pitchFamily="34" charset="0"/>
              <a:cs typeface="Arial" pitchFamily="34" charset="0"/>
            </a:rPr>
            <a:t>-Inglés primaria</a:t>
          </a:r>
        </a:p>
        <a:p>
          <a:pPr algn="l"/>
          <a:r>
            <a:rPr lang="es-ES" sz="2000" b="0" dirty="0" smtClean="0">
              <a:latin typeface="Arial" pitchFamily="34" charset="0"/>
              <a:cs typeface="Arial" pitchFamily="34" charset="0"/>
            </a:rPr>
            <a:t>-Chino</a:t>
          </a:r>
        </a:p>
      </dgm:t>
    </dgm:pt>
    <dgm:pt modelId="{4658C990-9481-4447-80CB-34CF9FBB60F0}" type="parTrans" cxnId="{39C236EA-0048-46EE-B4A3-82F2F9F738AA}">
      <dgm:prSet/>
      <dgm:spPr/>
      <dgm:t>
        <a:bodyPr/>
        <a:lstStyle/>
        <a:p>
          <a:endParaRPr lang="es-ES"/>
        </a:p>
      </dgm:t>
    </dgm:pt>
    <dgm:pt modelId="{99660827-3EF6-4FD7-B3EB-2E493CAB3D6B}" type="sibTrans" cxnId="{39C236EA-0048-46EE-B4A3-82F2F9F738AA}">
      <dgm:prSet/>
      <dgm:spPr/>
      <dgm:t>
        <a:bodyPr/>
        <a:lstStyle/>
        <a:p>
          <a:endParaRPr lang="es-ES"/>
        </a:p>
      </dgm:t>
    </dgm:pt>
    <dgm:pt modelId="{B0EEE8BB-C173-4447-887A-E9D742FED21C}" type="pres">
      <dgm:prSet presAssocID="{0BBE085D-DE58-4F28-98ED-26208DEAC2F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5B9BAC4-36A5-4DE3-BEB7-A11732BDBDC9}" type="pres">
      <dgm:prSet presAssocID="{0BBE085D-DE58-4F28-98ED-26208DEAC2F2}" presName="hierFlow" presStyleCnt="0"/>
      <dgm:spPr/>
    </dgm:pt>
    <dgm:pt modelId="{6018E7EB-6F41-414F-831E-8DB7189E42C2}" type="pres">
      <dgm:prSet presAssocID="{0BBE085D-DE58-4F28-98ED-26208DEAC2F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20F2CDF-4CE4-423B-AC5D-22F3B9A7196F}" type="pres">
      <dgm:prSet presAssocID="{99F00547-AD9E-4420-96CB-FA3BFDCDEA05}" presName="Name17" presStyleCnt="0"/>
      <dgm:spPr/>
    </dgm:pt>
    <dgm:pt modelId="{326CD8A1-986C-42C2-8782-B25272BBBDA7}" type="pres">
      <dgm:prSet presAssocID="{99F00547-AD9E-4420-96CB-FA3BFDCDEA05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FA11D0-10CD-4A0B-B92E-A090DB0284BA}" type="pres">
      <dgm:prSet presAssocID="{99F00547-AD9E-4420-96CB-FA3BFDCDEA05}" presName="hierChild2" presStyleCnt="0"/>
      <dgm:spPr/>
    </dgm:pt>
    <dgm:pt modelId="{569D6FF8-3C51-4DAD-B91E-BA1B7D72DEAA}" type="pres">
      <dgm:prSet presAssocID="{4658C990-9481-4447-80CB-34CF9FBB60F0}" presName="Name25" presStyleLbl="parChTrans1D2" presStyleIdx="0" presStyleCnt="1"/>
      <dgm:spPr/>
      <dgm:t>
        <a:bodyPr/>
        <a:lstStyle/>
        <a:p>
          <a:endParaRPr lang="es-ES"/>
        </a:p>
      </dgm:t>
    </dgm:pt>
    <dgm:pt modelId="{5A2D1486-074C-440F-9375-7C2246FC79C0}" type="pres">
      <dgm:prSet presAssocID="{4658C990-9481-4447-80CB-34CF9FBB60F0}" presName="connTx" presStyleLbl="parChTrans1D2" presStyleIdx="0" presStyleCnt="1"/>
      <dgm:spPr/>
      <dgm:t>
        <a:bodyPr/>
        <a:lstStyle/>
        <a:p>
          <a:endParaRPr lang="es-ES"/>
        </a:p>
      </dgm:t>
    </dgm:pt>
    <dgm:pt modelId="{E7462902-298E-48E7-AF62-4219A899379B}" type="pres">
      <dgm:prSet presAssocID="{B3C886CD-91A7-4DAB-900A-BDF6E86D063B}" presName="Name30" presStyleCnt="0"/>
      <dgm:spPr/>
    </dgm:pt>
    <dgm:pt modelId="{4AA56B67-E2CC-40A9-8FA9-82C067DDB4E0}" type="pres">
      <dgm:prSet presAssocID="{B3C886CD-91A7-4DAB-900A-BDF6E86D063B}" presName="level2Shape" presStyleLbl="node2" presStyleIdx="0" presStyleCnt="1" custScaleX="226706" custScaleY="263220"/>
      <dgm:spPr/>
      <dgm:t>
        <a:bodyPr/>
        <a:lstStyle/>
        <a:p>
          <a:endParaRPr lang="es-ES"/>
        </a:p>
      </dgm:t>
    </dgm:pt>
    <dgm:pt modelId="{E955F014-3260-4DE2-82B4-81CADFBF17CA}" type="pres">
      <dgm:prSet presAssocID="{B3C886CD-91A7-4DAB-900A-BDF6E86D063B}" presName="hierChild3" presStyleCnt="0"/>
      <dgm:spPr/>
    </dgm:pt>
    <dgm:pt modelId="{720E3791-440A-4797-8631-7BD88BE738E0}" type="pres">
      <dgm:prSet presAssocID="{0BBE085D-DE58-4F28-98ED-26208DEAC2F2}" presName="bgShapesFlow" presStyleCnt="0"/>
      <dgm:spPr/>
    </dgm:pt>
  </dgm:ptLst>
  <dgm:cxnLst>
    <dgm:cxn modelId="{39C236EA-0048-46EE-B4A3-82F2F9F738AA}" srcId="{99F00547-AD9E-4420-96CB-FA3BFDCDEA05}" destId="{B3C886CD-91A7-4DAB-900A-BDF6E86D063B}" srcOrd="0" destOrd="0" parTransId="{4658C990-9481-4447-80CB-34CF9FBB60F0}" sibTransId="{99660827-3EF6-4FD7-B3EB-2E493CAB3D6B}"/>
    <dgm:cxn modelId="{2E10A031-4924-4DC8-B450-4EFBEE99D21E}" type="presOf" srcId="{99F00547-AD9E-4420-96CB-FA3BFDCDEA05}" destId="{326CD8A1-986C-42C2-8782-B25272BBBDA7}" srcOrd="0" destOrd="0" presId="urn:microsoft.com/office/officeart/2005/8/layout/hierarchy5"/>
    <dgm:cxn modelId="{CE09BEEB-A438-4D54-8728-1D8B7647BC4C}" srcId="{0BBE085D-DE58-4F28-98ED-26208DEAC2F2}" destId="{99F00547-AD9E-4420-96CB-FA3BFDCDEA05}" srcOrd="0" destOrd="0" parTransId="{A57E1AE9-ED2D-4720-9190-EA8FC7737C53}" sibTransId="{B89C3076-352D-49BA-9EA1-0299A4D5645A}"/>
    <dgm:cxn modelId="{095072FA-1FC0-491A-96FA-D55D72982FE0}" type="presOf" srcId="{B3C886CD-91A7-4DAB-900A-BDF6E86D063B}" destId="{4AA56B67-E2CC-40A9-8FA9-82C067DDB4E0}" srcOrd="0" destOrd="0" presId="urn:microsoft.com/office/officeart/2005/8/layout/hierarchy5"/>
    <dgm:cxn modelId="{2BABA260-84C7-4CB1-90E9-4EA019E51BBB}" type="presOf" srcId="{4658C990-9481-4447-80CB-34CF9FBB60F0}" destId="{5A2D1486-074C-440F-9375-7C2246FC79C0}" srcOrd="1" destOrd="0" presId="urn:microsoft.com/office/officeart/2005/8/layout/hierarchy5"/>
    <dgm:cxn modelId="{4ADA2ABD-0CEB-4546-9B8D-6FD5CA570D64}" type="presOf" srcId="{4658C990-9481-4447-80CB-34CF9FBB60F0}" destId="{569D6FF8-3C51-4DAD-B91E-BA1B7D72DEAA}" srcOrd="0" destOrd="0" presId="urn:microsoft.com/office/officeart/2005/8/layout/hierarchy5"/>
    <dgm:cxn modelId="{F18736D3-5EE2-4BEF-BDA2-ABDD32E42693}" type="presOf" srcId="{0BBE085D-DE58-4F28-98ED-26208DEAC2F2}" destId="{B0EEE8BB-C173-4447-887A-E9D742FED21C}" srcOrd="0" destOrd="0" presId="urn:microsoft.com/office/officeart/2005/8/layout/hierarchy5"/>
    <dgm:cxn modelId="{67E6AC86-FBAD-496B-90AE-3843C4F3A2D5}" type="presParOf" srcId="{B0EEE8BB-C173-4447-887A-E9D742FED21C}" destId="{95B9BAC4-36A5-4DE3-BEB7-A11732BDBDC9}" srcOrd="0" destOrd="0" presId="urn:microsoft.com/office/officeart/2005/8/layout/hierarchy5"/>
    <dgm:cxn modelId="{203FE6CC-1F98-473B-8CA9-E57798B19B72}" type="presParOf" srcId="{95B9BAC4-36A5-4DE3-BEB7-A11732BDBDC9}" destId="{6018E7EB-6F41-414F-831E-8DB7189E42C2}" srcOrd="0" destOrd="0" presId="urn:microsoft.com/office/officeart/2005/8/layout/hierarchy5"/>
    <dgm:cxn modelId="{27BA7910-7C4B-4400-B462-42918C67C783}" type="presParOf" srcId="{6018E7EB-6F41-414F-831E-8DB7189E42C2}" destId="{A20F2CDF-4CE4-423B-AC5D-22F3B9A7196F}" srcOrd="0" destOrd="0" presId="urn:microsoft.com/office/officeart/2005/8/layout/hierarchy5"/>
    <dgm:cxn modelId="{60D9393F-01F2-4CC3-9A2B-67495D1370FF}" type="presParOf" srcId="{A20F2CDF-4CE4-423B-AC5D-22F3B9A7196F}" destId="{326CD8A1-986C-42C2-8782-B25272BBBDA7}" srcOrd="0" destOrd="0" presId="urn:microsoft.com/office/officeart/2005/8/layout/hierarchy5"/>
    <dgm:cxn modelId="{05B4D478-321A-47E6-B00A-FA1707A5D479}" type="presParOf" srcId="{A20F2CDF-4CE4-423B-AC5D-22F3B9A7196F}" destId="{F2FA11D0-10CD-4A0B-B92E-A090DB0284BA}" srcOrd="1" destOrd="0" presId="urn:microsoft.com/office/officeart/2005/8/layout/hierarchy5"/>
    <dgm:cxn modelId="{09B11C18-A645-4AE8-BD95-B7A2570F0069}" type="presParOf" srcId="{F2FA11D0-10CD-4A0B-B92E-A090DB0284BA}" destId="{569D6FF8-3C51-4DAD-B91E-BA1B7D72DEAA}" srcOrd="0" destOrd="0" presId="urn:microsoft.com/office/officeart/2005/8/layout/hierarchy5"/>
    <dgm:cxn modelId="{C206CF6E-AE63-4036-8BF7-F306D6BACDFC}" type="presParOf" srcId="{569D6FF8-3C51-4DAD-B91E-BA1B7D72DEAA}" destId="{5A2D1486-074C-440F-9375-7C2246FC79C0}" srcOrd="0" destOrd="0" presId="urn:microsoft.com/office/officeart/2005/8/layout/hierarchy5"/>
    <dgm:cxn modelId="{E03BB003-66AF-4AB9-89D3-521E5EF860E3}" type="presParOf" srcId="{F2FA11D0-10CD-4A0B-B92E-A090DB0284BA}" destId="{E7462902-298E-48E7-AF62-4219A899379B}" srcOrd="1" destOrd="0" presId="urn:microsoft.com/office/officeart/2005/8/layout/hierarchy5"/>
    <dgm:cxn modelId="{65A05B90-3FF8-472E-9951-91EEA3C1D093}" type="presParOf" srcId="{E7462902-298E-48E7-AF62-4219A899379B}" destId="{4AA56B67-E2CC-40A9-8FA9-82C067DDB4E0}" srcOrd="0" destOrd="0" presId="urn:microsoft.com/office/officeart/2005/8/layout/hierarchy5"/>
    <dgm:cxn modelId="{02850BA2-46A9-4EEB-8287-EF54E6619C90}" type="presParOf" srcId="{E7462902-298E-48E7-AF62-4219A899379B}" destId="{E955F014-3260-4DE2-82B4-81CADFBF17CA}" srcOrd="1" destOrd="0" presId="urn:microsoft.com/office/officeart/2005/8/layout/hierarchy5"/>
    <dgm:cxn modelId="{AD182209-ADD7-469F-B22F-F1979FC22722}" type="presParOf" srcId="{B0EEE8BB-C173-4447-887A-E9D742FED21C}" destId="{720E3791-440A-4797-8631-7BD88BE738E0}" srcOrd="1" destOrd="0" presId="urn:microsoft.com/office/officeart/2005/8/layout/hierarchy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016798D-C597-4A55-B38F-093D8FAD890C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D1E5CC4-929D-4C5A-AD8F-5883A74BA3B5}">
      <dgm:prSet phldrT="[Texto]"/>
      <dgm:spPr>
        <a:solidFill>
          <a:srgbClr val="FFC000"/>
        </a:solidFill>
      </dgm:spPr>
      <dgm:t>
        <a:bodyPr/>
        <a:lstStyle/>
        <a:p>
          <a:r>
            <a:rPr lang="es-ES" dirty="0" smtClean="0">
              <a:solidFill>
                <a:schemeClr val="bg1"/>
              </a:solidFill>
            </a:rPr>
            <a:t>FAMILIA</a:t>
          </a:r>
          <a:endParaRPr lang="es-ES" dirty="0">
            <a:solidFill>
              <a:schemeClr val="bg1"/>
            </a:solidFill>
          </a:endParaRPr>
        </a:p>
      </dgm:t>
    </dgm:pt>
    <dgm:pt modelId="{72E5010E-F897-4FE6-8B22-C2CE15187795}" type="parTrans" cxnId="{8E33C19C-DBF0-497B-8975-0468F99A3AA2}">
      <dgm:prSet/>
      <dgm:spPr/>
      <dgm:t>
        <a:bodyPr/>
        <a:lstStyle/>
        <a:p>
          <a:endParaRPr lang="es-ES"/>
        </a:p>
      </dgm:t>
    </dgm:pt>
    <dgm:pt modelId="{DFB9EA7C-F2E4-42DA-A8C9-D8BCE71E76BA}" type="sibTrans" cxnId="{8E33C19C-DBF0-497B-8975-0468F99A3AA2}">
      <dgm:prSet/>
      <dgm:spPr/>
      <dgm:t>
        <a:bodyPr/>
        <a:lstStyle/>
        <a:p>
          <a:endParaRPr lang="es-ES"/>
        </a:p>
      </dgm:t>
    </dgm:pt>
    <dgm:pt modelId="{16912C76-E2AC-433A-9595-F5A8A2393AAC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ATENCIÓN PERSONALIZADA Y GRUPAL 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F8C325C7-1447-446A-B1FA-818F348D3D42}" type="parTrans" cxnId="{8ADABBB5-1F94-49C6-80D6-E7DC355B2B03}">
      <dgm:prSet/>
      <dgm:spPr/>
      <dgm:t>
        <a:bodyPr/>
        <a:lstStyle/>
        <a:p>
          <a:endParaRPr lang="es-ES"/>
        </a:p>
      </dgm:t>
    </dgm:pt>
    <dgm:pt modelId="{5C69607C-F4E2-46C1-952E-C87CFCBE8575}" type="sibTrans" cxnId="{8ADABBB5-1F94-49C6-80D6-E7DC355B2B03}">
      <dgm:prSet/>
      <dgm:spPr/>
      <dgm:t>
        <a:bodyPr/>
        <a:lstStyle/>
        <a:p>
          <a:endParaRPr lang="es-ES"/>
        </a:p>
      </dgm:t>
    </dgm:pt>
    <dgm:pt modelId="{A2C52A7F-CA3E-4A90-9B2D-1AC2CC276CAD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TALLERES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36172BB5-3B9A-40D4-8DB4-A755A67BDB37}" type="parTrans" cxnId="{C98DC862-034E-4FB9-8295-A82981150651}">
      <dgm:prSet/>
      <dgm:spPr/>
      <dgm:t>
        <a:bodyPr/>
        <a:lstStyle/>
        <a:p>
          <a:endParaRPr lang="es-ES"/>
        </a:p>
      </dgm:t>
    </dgm:pt>
    <dgm:pt modelId="{8673FB43-2EEA-4DC2-9B71-F8D7CFCA9B9B}" type="sibTrans" cxnId="{C98DC862-034E-4FB9-8295-A82981150651}">
      <dgm:prSet/>
      <dgm:spPr/>
      <dgm:t>
        <a:bodyPr/>
        <a:lstStyle/>
        <a:p>
          <a:endParaRPr lang="es-ES"/>
        </a:p>
      </dgm:t>
    </dgm:pt>
    <dgm:pt modelId="{8C86A0C0-4AB7-4FEC-AC5F-84B6BB1278DF}">
      <dgm:prSet phldrT="[Texto]"/>
      <dgm:spPr>
        <a:solidFill>
          <a:srgbClr val="92D050"/>
        </a:solidFill>
      </dgm:spPr>
      <dgm:t>
        <a:bodyPr/>
        <a:lstStyle/>
        <a:p>
          <a:r>
            <a:rPr lang="es-ES" dirty="0" smtClean="0">
              <a:solidFill>
                <a:schemeClr val="bg1"/>
              </a:solidFill>
            </a:rPr>
            <a:t>INMIGRANTES</a:t>
          </a:r>
          <a:endParaRPr lang="es-ES" dirty="0">
            <a:solidFill>
              <a:schemeClr val="bg1"/>
            </a:solidFill>
          </a:endParaRPr>
        </a:p>
      </dgm:t>
    </dgm:pt>
    <dgm:pt modelId="{DEA4B99D-5EB8-4B08-A709-F91169BF541A}" type="parTrans" cxnId="{6B3BF835-EEDB-4679-A6BD-73F19FC61204}">
      <dgm:prSet/>
      <dgm:spPr/>
      <dgm:t>
        <a:bodyPr/>
        <a:lstStyle/>
        <a:p>
          <a:endParaRPr lang="es-ES"/>
        </a:p>
      </dgm:t>
    </dgm:pt>
    <dgm:pt modelId="{58F85F66-1999-44D0-BCAF-53B8FFB74B76}" type="sibTrans" cxnId="{6B3BF835-EEDB-4679-A6BD-73F19FC61204}">
      <dgm:prSet/>
      <dgm:spPr/>
      <dgm:t>
        <a:bodyPr/>
        <a:lstStyle/>
        <a:p>
          <a:endParaRPr lang="es-ES"/>
        </a:p>
      </dgm:t>
    </dgm:pt>
    <dgm:pt modelId="{2976687F-B481-4833-9C38-58F1F2886556}">
      <dgm:prSet phldrT="[Texto]" custT="1"/>
      <dgm:spPr/>
      <dgm:t>
        <a:bodyPr/>
        <a:lstStyle/>
        <a:p>
          <a:r>
            <a:rPr lang="es-ES" sz="1600" dirty="0" smtClean="0">
              <a:latin typeface="Arial" pitchFamily="34" charset="0"/>
              <a:cs typeface="Arial" pitchFamily="34" charset="0"/>
            </a:rPr>
            <a:t>OFICINA DE ASORAMIENTO Y GESTIÓN</a:t>
          </a:r>
          <a:endParaRPr lang="es-ES" sz="1600" dirty="0">
            <a:latin typeface="Arial" pitchFamily="34" charset="0"/>
            <a:cs typeface="Arial" pitchFamily="34" charset="0"/>
          </a:endParaRPr>
        </a:p>
      </dgm:t>
    </dgm:pt>
    <dgm:pt modelId="{4B07E2CC-AF6E-4127-9E4A-4AB382B6C4F5}" type="parTrans" cxnId="{0F756EED-EEE3-4E6A-A2EF-CF409462944F}">
      <dgm:prSet/>
      <dgm:spPr/>
      <dgm:t>
        <a:bodyPr/>
        <a:lstStyle/>
        <a:p>
          <a:endParaRPr lang="es-ES"/>
        </a:p>
      </dgm:t>
    </dgm:pt>
    <dgm:pt modelId="{F500F750-BF48-42B0-AB31-FF57DF79C469}" type="sibTrans" cxnId="{0F756EED-EEE3-4E6A-A2EF-CF409462944F}">
      <dgm:prSet/>
      <dgm:spPr/>
      <dgm:t>
        <a:bodyPr/>
        <a:lstStyle/>
        <a:p>
          <a:endParaRPr lang="es-ES"/>
        </a:p>
      </dgm:t>
    </dgm:pt>
    <dgm:pt modelId="{A5695D0E-6760-427F-A988-88DB58D165D0}">
      <dgm:prSet phldrT="[Texto]" custT="1"/>
      <dgm:spPr/>
      <dgm:t>
        <a:bodyPr/>
        <a:lstStyle/>
        <a:p>
          <a:r>
            <a:rPr lang="es-ES" sz="1600" dirty="0" smtClean="0">
              <a:latin typeface="Arial" pitchFamily="34" charset="0"/>
              <a:cs typeface="Arial" pitchFamily="34" charset="0"/>
            </a:rPr>
            <a:t>ATENCIÓN PERSONALIZADA, GRUPAL Y TALLERES</a:t>
          </a:r>
        </a:p>
      </dgm:t>
    </dgm:pt>
    <dgm:pt modelId="{EF581B05-9067-4822-8A97-F03727934AA0}" type="parTrans" cxnId="{31453F33-FADB-4B8A-811B-1BC26FF7DE20}">
      <dgm:prSet/>
      <dgm:spPr/>
      <dgm:t>
        <a:bodyPr/>
        <a:lstStyle/>
        <a:p>
          <a:endParaRPr lang="es-ES"/>
        </a:p>
      </dgm:t>
    </dgm:pt>
    <dgm:pt modelId="{F8CADB73-2B26-428F-826C-1A9D1FEE236D}" type="sibTrans" cxnId="{31453F33-FADB-4B8A-811B-1BC26FF7DE20}">
      <dgm:prSet/>
      <dgm:spPr/>
      <dgm:t>
        <a:bodyPr/>
        <a:lstStyle/>
        <a:p>
          <a:endParaRPr lang="es-ES"/>
        </a:p>
      </dgm:t>
    </dgm:pt>
    <dgm:pt modelId="{3737AA23-D2F4-42B8-8B45-63466175012B}">
      <dgm:prSet phldrT="[Texto]"/>
      <dgm:spPr>
        <a:solidFill>
          <a:srgbClr val="00B0F0"/>
        </a:solidFill>
      </dgm:spPr>
      <dgm:t>
        <a:bodyPr/>
        <a:lstStyle/>
        <a:p>
          <a:r>
            <a:rPr lang="es-ES" dirty="0" smtClean="0">
              <a:solidFill>
                <a:schemeClr val="bg1"/>
              </a:solidFill>
            </a:rPr>
            <a:t> DISCAPACITADAS</a:t>
          </a:r>
          <a:endParaRPr lang="es-ES" dirty="0">
            <a:solidFill>
              <a:schemeClr val="bg1"/>
            </a:solidFill>
          </a:endParaRPr>
        </a:p>
      </dgm:t>
    </dgm:pt>
    <dgm:pt modelId="{14048F66-DF4A-492E-81AB-D442AE2F84C9}" type="parTrans" cxnId="{882E7062-D36A-4ABA-9FD4-FD2C2DDBCA04}">
      <dgm:prSet/>
      <dgm:spPr/>
      <dgm:t>
        <a:bodyPr/>
        <a:lstStyle/>
        <a:p>
          <a:endParaRPr lang="es-ES"/>
        </a:p>
      </dgm:t>
    </dgm:pt>
    <dgm:pt modelId="{40ACD277-39B6-4D4D-B815-F0F8026CBE8B}" type="sibTrans" cxnId="{882E7062-D36A-4ABA-9FD4-FD2C2DDBCA04}">
      <dgm:prSet/>
      <dgm:spPr/>
      <dgm:t>
        <a:bodyPr/>
        <a:lstStyle/>
        <a:p>
          <a:endParaRPr lang="es-ES"/>
        </a:p>
      </dgm:t>
    </dgm:pt>
    <dgm:pt modelId="{1C5C8CEA-F9D7-4982-A736-1EB5066C23FF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SERVICIOS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9FE45C8E-8E57-422E-8ABF-2492010B7873}" type="parTrans" cxnId="{E7412CBE-CF39-44D2-B4E2-836ED03C0372}">
      <dgm:prSet/>
      <dgm:spPr/>
      <dgm:t>
        <a:bodyPr/>
        <a:lstStyle/>
        <a:p>
          <a:endParaRPr lang="es-ES"/>
        </a:p>
      </dgm:t>
    </dgm:pt>
    <dgm:pt modelId="{AE2A1D34-7B65-4DF2-9334-02F24CC898E2}" type="sibTrans" cxnId="{E7412CBE-CF39-44D2-B4E2-836ED03C0372}">
      <dgm:prSet/>
      <dgm:spPr/>
      <dgm:t>
        <a:bodyPr/>
        <a:lstStyle/>
        <a:p>
          <a:endParaRPr lang="es-ES"/>
        </a:p>
      </dgm:t>
    </dgm:pt>
    <dgm:pt modelId="{CB6F332D-827B-40A1-996B-EBE7C99B85CC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BOLSA DE EMPLEO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3568529E-DAFA-4B76-9BF3-9CF8453910DB}" type="parTrans" cxnId="{3F9BE881-D508-41B7-80DD-4511480BE69E}">
      <dgm:prSet/>
      <dgm:spPr/>
      <dgm:t>
        <a:bodyPr/>
        <a:lstStyle/>
        <a:p>
          <a:endParaRPr lang="es-ES"/>
        </a:p>
      </dgm:t>
    </dgm:pt>
    <dgm:pt modelId="{D2C94867-F9F2-4005-8D25-0D6734A56360}" type="sibTrans" cxnId="{3F9BE881-D508-41B7-80DD-4511480BE69E}">
      <dgm:prSet/>
      <dgm:spPr/>
      <dgm:t>
        <a:bodyPr/>
        <a:lstStyle/>
        <a:p>
          <a:endParaRPr lang="es-ES"/>
        </a:p>
      </dgm:t>
    </dgm:pt>
    <dgm:pt modelId="{4C3F522D-BF6F-41CE-A2F1-5A8F9B74C781}" type="pres">
      <dgm:prSet presAssocID="{F016798D-C597-4A55-B38F-093D8FAD89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F2D55C0-9D00-42AF-8795-465AA30E3316}" type="pres">
      <dgm:prSet presAssocID="{3737AA23-D2F4-42B8-8B45-63466175012B}" presName="boxAndChildren" presStyleCnt="0"/>
      <dgm:spPr/>
    </dgm:pt>
    <dgm:pt modelId="{D2E0C76A-7D83-4379-A1D6-CA2ACBDC45B1}" type="pres">
      <dgm:prSet presAssocID="{3737AA23-D2F4-42B8-8B45-63466175012B}" presName="parentTextBox" presStyleLbl="node1" presStyleIdx="0" presStyleCnt="3"/>
      <dgm:spPr/>
      <dgm:t>
        <a:bodyPr/>
        <a:lstStyle/>
        <a:p>
          <a:endParaRPr lang="es-ES"/>
        </a:p>
      </dgm:t>
    </dgm:pt>
    <dgm:pt modelId="{6A9D33C3-F146-404D-809C-DC8170610639}" type="pres">
      <dgm:prSet presAssocID="{3737AA23-D2F4-42B8-8B45-63466175012B}" presName="entireBox" presStyleLbl="node1" presStyleIdx="0" presStyleCnt="3"/>
      <dgm:spPr/>
      <dgm:t>
        <a:bodyPr/>
        <a:lstStyle/>
        <a:p>
          <a:endParaRPr lang="es-ES"/>
        </a:p>
      </dgm:t>
    </dgm:pt>
    <dgm:pt modelId="{2505FDB2-DD0E-4920-BAA1-D6E44467F94D}" type="pres">
      <dgm:prSet presAssocID="{3737AA23-D2F4-42B8-8B45-63466175012B}" presName="descendantBox" presStyleCnt="0"/>
      <dgm:spPr/>
    </dgm:pt>
    <dgm:pt modelId="{B91F7341-12FD-426D-AF5B-1A128C7CE451}" type="pres">
      <dgm:prSet presAssocID="{1C5C8CEA-F9D7-4982-A736-1EB5066C23FF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58C1B8-3817-4DC3-A481-D18F6809021D}" type="pres">
      <dgm:prSet presAssocID="{CB6F332D-827B-40A1-996B-EBE7C99B85CC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F2EC89-29F0-432F-B6C8-570EAA1104AC}" type="pres">
      <dgm:prSet presAssocID="{58F85F66-1999-44D0-BCAF-53B8FFB74B76}" presName="sp" presStyleCnt="0"/>
      <dgm:spPr/>
    </dgm:pt>
    <dgm:pt modelId="{AB5875A4-7A90-46C7-B180-C4334BE08A82}" type="pres">
      <dgm:prSet presAssocID="{8C86A0C0-4AB7-4FEC-AC5F-84B6BB1278DF}" presName="arrowAndChildren" presStyleCnt="0"/>
      <dgm:spPr/>
    </dgm:pt>
    <dgm:pt modelId="{DDA9B43D-B899-4442-826F-18739BCBBAD9}" type="pres">
      <dgm:prSet presAssocID="{8C86A0C0-4AB7-4FEC-AC5F-84B6BB1278DF}" presName="parentTextArrow" presStyleLbl="node1" presStyleIdx="0" presStyleCnt="3"/>
      <dgm:spPr/>
      <dgm:t>
        <a:bodyPr/>
        <a:lstStyle/>
        <a:p>
          <a:endParaRPr lang="es-ES"/>
        </a:p>
      </dgm:t>
    </dgm:pt>
    <dgm:pt modelId="{9495FDB4-7077-4A09-88C5-CB1D6F1F506B}" type="pres">
      <dgm:prSet presAssocID="{8C86A0C0-4AB7-4FEC-AC5F-84B6BB1278DF}" presName="arrow" presStyleLbl="node1" presStyleIdx="1" presStyleCnt="3" custLinFactNeighborX="-348" custLinFactNeighborY="-1756"/>
      <dgm:spPr/>
      <dgm:t>
        <a:bodyPr/>
        <a:lstStyle/>
        <a:p>
          <a:endParaRPr lang="es-ES"/>
        </a:p>
      </dgm:t>
    </dgm:pt>
    <dgm:pt modelId="{E92F2E5D-BF06-4352-AEF6-AEEAD9BB6516}" type="pres">
      <dgm:prSet presAssocID="{8C86A0C0-4AB7-4FEC-AC5F-84B6BB1278DF}" presName="descendantArrow" presStyleCnt="0"/>
      <dgm:spPr/>
    </dgm:pt>
    <dgm:pt modelId="{BB0AB1FD-6947-481D-9EB7-2C73A10F2AD8}" type="pres">
      <dgm:prSet presAssocID="{2976687F-B481-4833-9C38-58F1F2886556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54A26BC-15EB-4EEE-A01D-274D38381BBF}" type="pres">
      <dgm:prSet presAssocID="{A5695D0E-6760-427F-A988-88DB58D165D0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E08268-320F-46D1-B04E-8E7C5FE4FC87}" type="pres">
      <dgm:prSet presAssocID="{DFB9EA7C-F2E4-42DA-A8C9-D8BCE71E76BA}" presName="sp" presStyleCnt="0"/>
      <dgm:spPr/>
    </dgm:pt>
    <dgm:pt modelId="{B05F0AFE-6E87-4915-A39C-C5844100E434}" type="pres">
      <dgm:prSet presAssocID="{3D1E5CC4-929D-4C5A-AD8F-5883A74BA3B5}" presName="arrowAndChildren" presStyleCnt="0"/>
      <dgm:spPr/>
    </dgm:pt>
    <dgm:pt modelId="{C193DDB7-8398-4F1E-BB75-697323D351A0}" type="pres">
      <dgm:prSet presAssocID="{3D1E5CC4-929D-4C5A-AD8F-5883A74BA3B5}" presName="parentTextArrow" presStyleLbl="node1" presStyleIdx="1" presStyleCnt="3"/>
      <dgm:spPr/>
      <dgm:t>
        <a:bodyPr/>
        <a:lstStyle/>
        <a:p>
          <a:endParaRPr lang="es-ES"/>
        </a:p>
      </dgm:t>
    </dgm:pt>
    <dgm:pt modelId="{35E4B5BC-0D56-44A6-9780-BD114061A348}" type="pres">
      <dgm:prSet presAssocID="{3D1E5CC4-929D-4C5A-AD8F-5883A74BA3B5}" presName="arrow" presStyleLbl="node1" presStyleIdx="2" presStyleCnt="3"/>
      <dgm:spPr/>
      <dgm:t>
        <a:bodyPr/>
        <a:lstStyle/>
        <a:p>
          <a:endParaRPr lang="es-ES"/>
        </a:p>
      </dgm:t>
    </dgm:pt>
    <dgm:pt modelId="{D6E205F9-523A-44DD-AD0D-DA54D3205BE2}" type="pres">
      <dgm:prSet presAssocID="{3D1E5CC4-929D-4C5A-AD8F-5883A74BA3B5}" presName="descendantArrow" presStyleCnt="0"/>
      <dgm:spPr/>
    </dgm:pt>
    <dgm:pt modelId="{9DA6FB1D-FF45-403C-8A9D-D5F12C81FEFD}" type="pres">
      <dgm:prSet presAssocID="{16912C76-E2AC-433A-9595-F5A8A2393AA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1DDA90-D175-4333-8359-4024AF052ACC}" type="pres">
      <dgm:prSet presAssocID="{A2C52A7F-CA3E-4A90-9B2D-1AC2CC276CAD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1453F33-FADB-4B8A-811B-1BC26FF7DE20}" srcId="{8C86A0C0-4AB7-4FEC-AC5F-84B6BB1278DF}" destId="{A5695D0E-6760-427F-A988-88DB58D165D0}" srcOrd="1" destOrd="0" parTransId="{EF581B05-9067-4822-8A97-F03727934AA0}" sibTransId="{F8CADB73-2B26-428F-826C-1A9D1FEE236D}"/>
    <dgm:cxn modelId="{38C1D285-39A2-4A91-A2DB-0AB234BADCBB}" type="presOf" srcId="{3737AA23-D2F4-42B8-8B45-63466175012B}" destId="{D2E0C76A-7D83-4379-A1D6-CA2ACBDC45B1}" srcOrd="0" destOrd="0" presId="urn:microsoft.com/office/officeart/2005/8/layout/process4"/>
    <dgm:cxn modelId="{E7412CBE-CF39-44D2-B4E2-836ED03C0372}" srcId="{3737AA23-D2F4-42B8-8B45-63466175012B}" destId="{1C5C8CEA-F9D7-4982-A736-1EB5066C23FF}" srcOrd="0" destOrd="0" parTransId="{9FE45C8E-8E57-422E-8ABF-2492010B7873}" sibTransId="{AE2A1D34-7B65-4DF2-9334-02F24CC898E2}"/>
    <dgm:cxn modelId="{F0E086B6-AA43-4D98-9154-DEB7CF6EE7FB}" type="presOf" srcId="{3D1E5CC4-929D-4C5A-AD8F-5883A74BA3B5}" destId="{35E4B5BC-0D56-44A6-9780-BD114061A348}" srcOrd="1" destOrd="0" presId="urn:microsoft.com/office/officeart/2005/8/layout/process4"/>
    <dgm:cxn modelId="{127FA7BF-6B6D-40BA-B52D-D7AE69AF64DF}" type="presOf" srcId="{F016798D-C597-4A55-B38F-093D8FAD890C}" destId="{4C3F522D-BF6F-41CE-A2F1-5A8F9B74C781}" srcOrd="0" destOrd="0" presId="urn:microsoft.com/office/officeart/2005/8/layout/process4"/>
    <dgm:cxn modelId="{9EB9A0B0-97E6-47B3-AE85-60A09AF8181C}" type="presOf" srcId="{A5695D0E-6760-427F-A988-88DB58D165D0}" destId="{654A26BC-15EB-4EEE-A01D-274D38381BBF}" srcOrd="0" destOrd="0" presId="urn:microsoft.com/office/officeart/2005/8/layout/process4"/>
    <dgm:cxn modelId="{EAB2B759-FB8A-44B6-A065-05B194CED8B9}" type="presOf" srcId="{16912C76-E2AC-433A-9595-F5A8A2393AAC}" destId="{9DA6FB1D-FF45-403C-8A9D-D5F12C81FEFD}" srcOrd="0" destOrd="0" presId="urn:microsoft.com/office/officeart/2005/8/layout/process4"/>
    <dgm:cxn modelId="{3F9BE881-D508-41B7-80DD-4511480BE69E}" srcId="{3737AA23-D2F4-42B8-8B45-63466175012B}" destId="{CB6F332D-827B-40A1-996B-EBE7C99B85CC}" srcOrd="1" destOrd="0" parTransId="{3568529E-DAFA-4B76-9BF3-9CF8453910DB}" sibTransId="{D2C94867-F9F2-4005-8D25-0D6734A56360}"/>
    <dgm:cxn modelId="{714CED80-E2AF-4BD5-862C-C08EF644D65E}" type="presOf" srcId="{CB6F332D-827B-40A1-996B-EBE7C99B85CC}" destId="{AF58C1B8-3817-4DC3-A481-D18F6809021D}" srcOrd="0" destOrd="0" presId="urn:microsoft.com/office/officeart/2005/8/layout/process4"/>
    <dgm:cxn modelId="{6B3BF835-EEDB-4679-A6BD-73F19FC61204}" srcId="{F016798D-C597-4A55-B38F-093D8FAD890C}" destId="{8C86A0C0-4AB7-4FEC-AC5F-84B6BB1278DF}" srcOrd="1" destOrd="0" parTransId="{DEA4B99D-5EB8-4B08-A709-F91169BF541A}" sibTransId="{58F85F66-1999-44D0-BCAF-53B8FFB74B76}"/>
    <dgm:cxn modelId="{DE654195-4634-45C2-A6D3-B4A46CE2B926}" type="presOf" srcId="{8C86A0C0-4AB7-4FEC-AC5F-84B6BB1278DF}" destId="{9495FDB4-7077-4A09-88C5-CB1D6F1F506B}" srcOrd="1" destOrd="0" presId="urn:microsoft.com/office/officeart/2005/8/layout/process4"/>
    <dgm:cxn modelId="{C98DC862-034E-4FB9-8295-A82981150651}" srcId="{3D1E5CC4-929D-4C5A-AD8F-5883A74BA3B5}" destId="{A2C52A7F-CA3E-4A90-9B2D-1AC2CC276CAD}" srcOrd="1" destOrd="0" parTransId="{36172BB5-3B9A-40D4-8DB4-A755A67BDB37}" sibTransId="{8673FB43-2EEA-4DC2-9B71-F8D7CFCA9B9B}"/>
    <dgm:cxn modelId="{37127F08-7578-4D15-8E92-D91EBB10214D}" type="presOf" srcId="{A2C52A7F-CA3E-4A90-9B2D-1AC2CC276CAD}" destId="{F91DDA90-D175-4333-8359-4024AF052ACC}" srcOrd="0" destOrd="0" presId="urn:microsoft.com/office/officeart/2005/8/layout/process4"/>
    <dgm:cxn modelId="{8ADABBB5-1F94-49C6-80D6-E7DC355B2B03}" srcId="{3D1E5CC4-929D-4C5A-AD8F-5883A74BA3B5}" destId="{16912C76-E2AC-433A-9595-F5A8A2393AAC}" srcOrd="0" destOrd="0" parTransId="{F8C325C7-1447-446A-B1FA-818F348D3D42}" sibTransId="{5C69607C-F4E2-46C1-952E-C87CFCBE8575}"/>
    <dgm:cxn modelId="{E1323246-E98F-4563-8EBC-7BB949278BE9}" type="presOf" srcId="{3737AA23-D2F4-42B8-8B45-63466175012B}" destId="{6A9D33C3-F146-404D-809C-DC8170610639}" srcOrd="1" destOrd="0" presId="urn:microsoft.com/office/officeart/2005/8/layout/process4"/>
    <dgm:cxn modelId="{7AB7C879-111A-4DDC-91BD-12330278E773}" type="presOf" srcId="{2976687F-B481-4833-9C38-58F1F2886556}" destId="{BB0AB1FD-6947-481D-9EB7-2C73A10F2AD8}" srcOrd="0" destOrd="0" presId="urn:microsoft.com/office/officeart/2005/8/layout/process4"/>
    <dgm:cxn modelId="{8E33C19C-DBF0-497B-8975-0468F99A3AA2}" srcId="{F016798D-C597-4A55-B38F-093D8FAD890C}" destId="{3D1E5CC4-929D-4C5A-AD8F-5883A74BA3B5}" srcOrd="0" destOrd="0" parTransId="{72E5010E-F897-4FE6-8B22-C2CE15187795}" sibTransId="{DFB9EA7C-F2E4-42DA-A8C9-D8BCE71E76BA}"/>
    <dgm:cxn modelId="{8090D2DC-1715-4650-8EC4-7889D7CF6C15}" type="presOf" srcId="{1C5C8CEA-F9D7-4982-A736-1EB5066C23FF}" destId="{B91F7341-12FD-426D-AF5B-1A128C7CE451}" srcOrd="0" destOrd="0" presId="urn:microsoft.com/office/officeart/2005/8/layout/process4"/>
    <dgm:cxn modelId="{0F756EED-EEE3-4E6A-A2EF-CF409462944F}" srcId="{8C86A0C0-4AB7-4FEC-AC5F-84B6BB1278DF}" destId="{2976687F-B481-4833-9C38-58F1F2886556}" srcOrd="0" destOrd="0" parTransId="{4B07E2CC-AF6E-4127-9E4A-4AB382B6C4F5}" sibTransId="{F500F750-BF48-42B0-AB31-FF57DF79C469}"/>
    <dgm:cxn modelId="{B4387B01-4B78-4D3F-84C7-ECFA2867124A}" type="presOf" srcId="{3D1E5CC4-929D-4C5A-AD8F-5883A74BA3B5}" destId="{C193DDB7-8398-4F1E-BB75-697323D351A0}" srcOrd="0" destOrd="0" presId="urn:microsoft.com/office/officeart/2005/8/layout/process4"/>
    <dgm:cxn modelId="{E3F04812-4372-47EB-A492-3B5AA54629EC}" type="presOf" srcId="{8C86A0C0-4AB7-4FEC-AC5F-84B6BB1278DF}" destId="{DDA9B43D-B899-4442-826F-18739BCBBAD9}" srcOrd="0" destOrd="0" presId="urn:microsoft.com/office/officeart/2005/8/layout/process4"/>
    <dgm:cxn modelId="{882E7062-D36A-4ABA-9FD4-FD2C2DDBCA04}" srcId="{F016798D-C597-4A55-B38F-093D8FAD890C}" destId="{3737AA23-D2F4-42B8-8B45-63466175012B}" srcOrd="2" destOrd="0" parTransId="{14048F66-DF4A-492E-81AB-D442AE2F84C9}" sibTransId="{40ACD277-39B6-4D4D-B815-F0F8026CBE8B}"/>
    <dgm:cxn modelId="{012D6F33-DFD4-438E-AD50-08D0C862E809}" type="presParOf" srcId="{4C3F522D-BF6F-41CE-A2F1-5A8F9B74C781}" destId="{4F2D55C0-9D00-42AF-8795-465AA30E3316}" srcOrd="0" destOrd="0" presId="urn:microsoft.com/office/officeart/2005/8/layout/process4"/>
    <dgm:cxn modelId="{2FB58DFD-464D-4696-9E3B-B0A97B6EE7AA}" type="presParOf" srcId="{4F2D55C0-9D00-42AF-8795-465AA30E3316}" destId="{D2E0C76A-7D83-4379-A1D6-CA2ACBDC45B1}" srcOrd="0" destOrd="0" presId="urn:microsoft.com/office/officeart/2005/8/layout/process4"/>
    <dgm:cxn modelId="{3741A90B-298F-411A-A44B-C8E87F4C4262}" type="presParOf" srcId="{4F2D55C0-9D00-42AF-8795-465AA30E3316}" destId="{6A9D33C3-F146-404D-809C-DC8170610639}" srcOrd="1" destOrd="0" presId="urn:microsoft.com/office/officeart/2005/8/layout/process4"/>
    <dgm:cxn modelId="{446DE6E9-B4FB-4890-8C7D-AD54978605D7}" type="presParOf" srcId="{4F2D55C0-9D00-42AF-8795-465AA30E3316}" destId="{2505FDB2-DD0E-4920-BAA1-D6E44467F94D}" srcOrd="2" destOrd="0" presId="urn:microsoft.com/office/officeart/2005/8/layout/process4"/>
    <dgm:cxn modelId="{5FABCB7B-A1B6-419C-B21C-1B091C26D3AE}" type="presParOf" srcId="{2505FDB2-DD0E-4920-BAA1-D6E44467F94D}" destId="{B91F7341-12FD-426D-AF5B-1A128C7CE451}" srcOrd="0" destOrd="0" presId="urn:microsoft.com/office/officeart/2005/8/layout/process4"/>
    <dgm:cxn modelId="{39AAFF9A-6FFA-4FED-804A-351820F3A4DF}" type="presParOf" srcId="{2505FDB2-DD0E-4920-BAA1-D6E44467F94D}" destId="{AF58C1B8-3817-4DC3-A481-D18F6809021D}" srcOrd="1" destOrd="0" presId="urn:microsoft.com/office/officeart/2005/8/layout/process4"/>
    <dgm:cxn modelId="{13ECFDEE-41F6-4305-BC17-629B23AD9B88}" type="presParOf" srcId="{4C3F522D-BF6F-41CE-A2F1-5A8F9B74C781}" destId="{37F2EC89-29F0-432F-B6C8-570EAA1104AC}" srcOrd="1" destOrd="0" presId="urn:microsoft.com/office/officeart/2005/8/layout/process4"/>
    <dgm:cxn modelId="{2B47D54A-921A-46F8-ADFD-9F9B53956D1C}" type="presParOf" srcId="{4C3F522D-BF6F-41CE-A2F1-5A8F9B74C781}" destId="{AB5875A4-7A90-46C7-B180-C4334BE08A82}" srcOrd="2" destOrd="0" presId="urn:microsoft.com/office/officeart/2005/8/layout/process4"/>
    <dgm:cxn modelId="{07B78628-51DE-48C2-92E4-0BADF3A5E0FA}" type="presParOf" srcId="{AB5875A4-7A90-46C7-B180-C4334BE08A82}" destId="{DDA9B43D-B899-4442-826F-18739BCBBAD9}" srcOrd="0" destOrd="0" presId="urn:microsoft.com/office/officeart/2005/8/layout/process4"/>
    <dgm:cxn modelId="{669DBBE2-6521-4654-92D3-D9FF47E2FEE0}" type="presParOf" srcId="{AB5875A4-7A90-46C7-B180-C4334BE08A82}" destId="{9495FDB4-7077-4A09-88C5-CB1D6F1F506B}" srcOrd="1" destOrd="0" presId="urn:microsoft.com/office/officeart/2005/8/layout/process4"/>
    <dgm:cxn modelId="{BBD76DDD-D302-416B-BEF9-A48B655ACFD2}" type="presParOf" srcId="{AB5875A4-7A90-46C7-B180-C4334BE08A82}" destId="{E92F2E5D-BF06-4352-AEF6-AEEAD9BB6516}" srcOrd="2" destOrd="0" presId="urn:microsoft.com/office/officeart/2005/8/layout/process4"/>
    <dgm:cxn modelId="{5163D923-A6FE-49BB-AA68-BF340F5D4783}" type="presParOf" srcId="{E92F2E5D-BF06-4352-AEF6-AEEAD9BB6516}" destId="{BB0AB1FD-6947-481D-9EB7-2C73A10F2AD8}" srcOrd="0" destOrd="0" presId="urn:microsoft.com/office/officeart/2005/8/layout/process4"/>
    <dgm:cxn modelId="{F8719074-C7B3-43D3-8F98-23D202B20BAA}" type="presParOf" srcId="{E92F2E5D-BF06-4352-AEF6-AEEAD9BB6516}" destId="{654A26BC-15EB-4EEE-A01D-274D38381BBF}" srcOrd="1" destOrd="0" presId="urn:microsoft.com/office/officeart/2005/8/layout/process4"/>
    <dgm:cxn modelId="{AAB8BF8B-AB15-4833-BAFD-FB3CF9EDE079}" type="presParOf" srcId="{4C3F522D-BF6F-41CE-A2F1-5A8F9B74C781}" destId="{2BE08268-320F-46D1-B04E-8E7C5FE4FC87}" srcOrd="3" destOrd="0" presId="urn:microsoft.com/office/officeart/2005/8/layout/process4"/>
    <dgm:cxn modelId="{8A16B346-774A-401E-81AF-973FAD5234ED}" type="presParOf" srcId="{4C3F522D-BF6F-41CE-A2F1-5A8F9B74C781}" destId="{B05F0AFE-6E87-4915-A39C-C5844100E434}" srcOrd="4" destOrd="0" presId="urn:microsoft.com/office/officeart/2005/8/layout/process4"/>
    <dgm:cxn modelId="{8DF3EF93-6CBA-491F-BC68-3C65F1564004}" type="presParOf" srcId="{B05F0AFE-6E87-4915-A39C-C5844100E434}" destId="{C193DDB7-8398-4F1E-BB75-697323D351A0}" srcOrd="0" destOrd="0" presId="urn:microsoft.com/office/officeart/2005/8/layout/process4"/>
    <dgm:cxn modelId="{5AFC6ECF-5352-44E3-B468-F8598EE15EF4}" type="presParOf" srcId="{B05F0AFE-6E87-4915-A39C-C5844100E434}" destId="{35E4B5BC-0D56-44A6-9780-BD114061A348}" srcOrd="1" destOrd="0" presId="urn:microsoft.com/office/officeart/2005/8/layout/process4"/>
    <dgm:cxn modelId="{9AC9C26B-0E70-48A4-AB7F-DED016F35335}" type="presParOf" srcId="{B05F0AFE-6E87-4915-A39C-C5844100E434}" destId="{D6E205F9-523A-44DD-AD0D-DA54D3205BE2}" srcOrd="2" destOrd="0" presId="urn:microsoft.com/office/officeart/2005/8/layout/process4"/>
    <dgm:cxn modelId="{84E2D937-962B-4FE5-8D19-BDD723A6701D}" type="presParOf" srcId="{D6E205F9-523A-44DD-AD0D-DA54D3205BE2}" destId="{9DA6FB1D-FF45-403C-8A9D-D5F12C81FEFD}" srcOrd="0" destOrd="0" presId="urn:microsoft.com/office/officeart/2005/8/layout/process4"/>
    <dgm:cxn modelId="{884A08DD-4DFB-4FEC-BD8D-C251708FF2C6}" type="presParOf" srcId="{D6E205F9-523A-44DD-AD0D-DA54D3205BE2}" destId="{F91DDA90-D175-4333-8359-4024AF052ACC}" srcOrd="1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D5625FE-EE4D-448B-BE46-6F0DAA42375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BAFD0D1-6D9D-46C3-97E2-96160439A7EA}">
      <dgm:prSet phldrT="[Texto]"/>
      <dgm:spPr>
        <a:solidFill>
          <a:srgbClr val="CC3399">
            <a:alpha val="89804"/>
          </a:srgbClr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TALLER</a:t>
          </a:r>
        </a:p>
        <a:p>
          <a:r>
            <a: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PSICOSOCIALES</a:t>
          </a:r>
          <a:endParaRPr lang="es-ES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C71F97B-F14A-45E9-933C-12C4B61C2E59}" type="parTrans" cxnId="{97F5CA2E-AD1D-4962-B799-3F89A8DEA077}">
      <dgm:prSet/>
      <dgm:spPr/>
      <dgm:t>
        <a:bodyPr/>
        <a:lstStyle/>
        <a:p>
          <a:endParaRPr lang="es-ES"/>
        </a:p>
      </dgm:t>
    </dgm:pt>
    <dgm:pt modelId="{AB1F19BF-B2D8-4B6A-A024-251E2E956956}" type="sibTrans" cxnId="{97F5CA2E-AD1D-4962-B799-3F89A8DEA077}">
      <dgm:prSet/>
      <dgm:spPr/>
      <dgm:t>
        <a:bodyPr/>
        <a:lstStyle/>
        <a:p>
          <a:endParaRPr lang="es-ES"/>
        </a:p>
      </dgm:t>
    </dgm:pt>
    <dgm:pt modelId="{5A941066-1EB3-41B7-8D13-22570AA324FE}">
      <dgm:prSet phldrT="[Texto]"/>
      <dgm:spPr>
        <a:solidFill>
          <a:srgbClr val="008000">
            <a:alpha val="90000"/>
          </a:srgbClr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“EXPERIENCIAS MIGRATORIAS”</a:t>
          </a:r>
        </a:p>
        <a:p>
          <a:r>
            <a: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(Grupo dirigido a la población inmigrante</a:t>
          </a:r>
          <a:r>
            <a:rPr lang="es-ES" dirty="0" smtClean="0">
              <a:solidFill>
                <a:schemeClr val="tx1"/>
              </a:solidFill>
            </a:rPr>
            <a:t>)</a:t>
          </a:r>
          <a:endParaRPr lang="es-ES" dirty="0">
            <a:solidFill>
              <a:schemeClr val="tx1"/>
            </a:solidFill>
          </a:endParaRPr>
        </a:p>
      </dgm:t>
    </dgm:pt>
    <dgm:pt modelId="{70BD3555-70F3-4C29-AAE9-4DE5469C36CE}" type="parTrans" cxnId="{D7E229F3-85B4-4AAC-A693-FAD5DCDB0F69}">
      <dgm:prSet/>
      <dgm:spPr/>
      <dgm:t>
        <a:bodyPr/>
        <a:lstStyle/>
        <a:p>
          <a:endParaRPr lang="es-ES"/>
        </a:p>
      </dgm:t>
    </dgm:pt>
    <dgm:pt modelId="{248CC3D5-640A-4806-8403-91F9E85C8737}" type="sibTrans" cxnId="{D7E229F3-85B4-4AAC-A693-FAD5DCDB0F69}">
      <dgm:prSet/>
      <dgm:spPr/>
      <dgm:t>
        <a:bodyPr/>
        <a:lstStyle/>
        <a:p>
          <a:endParaRPr lang="es-ES"/>
        </a:p>
      </dgm:t>
    </dgm:pt>
    <dgm:pt modelId="{B20FA421-9FE6-4AEB-817E-C687BA28DF6F}">
      <dgm:prSet/>
      <dgm:spPr>
        <a:solidFill>
          <a:srgbClr val="5C21D1">
            <a:alpha val="89804"/>
          </a:srgbClr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PROYECTO “ALGO </a:t>
          </a:r>
          <a:r>
            <a: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MÁS QUE UN CAFÉ”</a:t>
          </a:r>
        </a:p>
        <a:p>
          <a:r>
            <a: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(grupo psicosocial de mujeres)</a:t>
          </a:r>
          <a:endParaRPr lang="es-ES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A2CB50D-00FE-4EBD-8E73-D17534625B52}" type="parTrans" cxnId="{13C87BCD-9A7E-40A0-A994-078F73506574}">
      <dgm:prSet/>
      <dgm:spPr/>
      <dgm:t>
        <a:bodyPr/>
        <a:lstStyle/>
        <a:p>
          <a:endParaRPr lang="es-ES"/>
        </a:p>
      </dgm:t>
    </dgm:pt>
    <dgm:pt modelId="{DCA0FEDD-5B03-429E-ABF9-3AA70D835404}" type="sibTrans" cxnId="{13C87BCD-9A7E-40A0-A994-078F73506574}">
      <dgm:prSet/>
      <dgm:spPr/>
      <dgm:t>
        <a:bodyPr/>
        <a:lstStyle/>
        <a:p>
          <a:endParaRPr lang="es-ES"/>
        </a:p>
      </dgm:t>
    </dgm:pt>
    <dgm:pt modelId="{A808A8C3-D381-41F0-B0E4-EDEF0CCBC9B0}" type="pres">
      <dgm:prSet presAssocID="{CD5625FE-EE4D-448B-BE46-6F0DAA42375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428EC4BA-DDE8-437F-921C-7C71D35B409E}" type="pres">
      <dgm:prSet presAssocID="{9BAFD0D1-6D9D-46C3-97E2-96160439A7EA}" presName="hierRoot1" presStyleCnt="0"/>
      <dgm:spPr/>
    </dgm:pt>
    <dgm:pt modelId="{FD0970D9-E11F-494D-B536-C01D94D55578}" type="pres">
      <dgm:prSet presAssocID="{9BAFD0D1-6D9D-46C3-97E2-96160439A7EA}" presName="composite" presStyleCnt="0"/>
      <dgm:spPr/>
    </dgm:pt>
    <dgm:pt modelId="{3139FB4E-EDBA-4038-86E8-4F3413AACCF4}" type="pres">
      <dgm:prSet presAssocID="{9BAFD0D1-6D9D-46C3-97E2-96160439A7EA}" presName="background" presStyleLbl="node0" presStyleIdx="0" presStyleCnt="1"/>
      <dgm:spPr/>
    </dgm:pt>
    <dgm:pt modelId="{3BC22DC1-812B-4FD3-ABC0-E5D4188BE214}" type="pres">
      <dgm:prSet presAssocID="{9BAFD0D1-6D9D-46C3-97E2-96160439A7E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AF4672-205F-4A43-81C9-65149D8203F1}" type="pres">
      <dgm:prSet presAssocID="{9BAFD0D1-6D9D-46C3-97E2-96160439A7EA}" presName="hierChild2" presStyleCnt="0"/>
      <dgm:spPr/>
    </dgm:pt>
    <dgm:pt modelId="{C315A460-711A-4F75-BF91-D448FDF30C01}" type="pres">
      <dgm:prSet presAssocID="{2A2CB50D-00FE-4EBD-8E73-D17534625B52}" presName="Name10" presStyleLbl="parChTrans1D2" presStyleIdx="0" presStyleCnt="2"/>
      <dgm:spPr/>
      <dgm:t>
        <a:bodyPr/>
        <a:lstStyle/>
        <a:p>
          <a:endParaRPr lang="es-ES"/>
        </a:p>
      </dgm:t>
    </dgm:pt>
    <dgm:pt modelId="{BCBF1BAA-63B5-4978-95C5-F3713D17E3FC}" type="pres">
      <dgm:prSet presAssocID="{B20FA421-9FE6-4AEB-817E-C687BA28DF6F}" presName="hierRoot2" presStyleCnt="0"/>
      <dgm:spPr/>
    </dgm:pt>
    <dgm:pt modelId="{5F7AA3E9-72FD-45D1-B820-1E780D13AC34}" type="pres">
      <dgm:prSet presAssocID="{B20FA421-9FE6-4AEB-817E-C687BA28DF6F}" presName="composite2" presStyleCnt="0"/>
      <dgm:spPr/>
    </dgm:pt>
    <dgm:pt modelId="{131024A4-9318-436C-9E40-0A26ABF13560}" type="pres">
      <dgm:prSet presAssocID="{B20FA421-9FE6-4AEB-817E-C687BA28DF6F}" presName="background2" presStyleLbl="node2" presStyleIdx="0" presStyleCnt="2"/>
      <dgm:spPr/>
    </dgm:pt>
    <dgm:pt modelId="{A0DB1A40-1E9A-41A7-BB41-993FDA143900}" type="pres">
      <dgm:prSet presAssocID="{B20FA421-9FE6-4AEB-817E-C687BA28DF6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FE6AFB7-8FDC-4D1C-8B3A-6B81E2CCC5EE}" type="pres">
      <dgm:prSet presAssocID="{B20FA421-9FE6-4AEB-817E-C687BA28DF6F}" presName="hierChild3" presStyleCnt="0"/>
      <dgm:spPr/>
    </dgm:pt>
    <dgm:pt modelId="{4389FFD3-4ABE-452C-9891-5EF484A3F317}" type="pres">
      <dgm:prSet presAssocID="{70BD3555-70F3-4C29-AAE9-4DE5469C36CE}" presName="Name10" presStyleLbl="parChTrans1D2" presStyleIdx="1" presStyleCnt="2"/>
      <dgm:spPr/>
      <dgm:t>
        <a:bodyPr/>
        <a:lstStyle/>
        <a:p>
          <a:endParaRPr lang="es-ES"/>
        </a:p>
      </dgm:t>
    </dgm:pt>
    <dgm:pt modelId="{561B221F-5183-45C3-91F9-E6738EE88E5F}" type="pres">
      <dgm:prSet presAssocID="{5A941066-1EB3-41B7-8D13-22570AA324FE}" presName="hierRoot2" presStyleCnt="0"/>
      <dgm:spPr/>
    </dgm:pt>
    <dgm:pt modelId="{7115235D-61F7-46F8-A62A-9E2563C22654}" type="pres">
      <dgm:prSet presAssocID="{5A941066-1EB3-41B7-8D13-22570AA324FE}" presName="composite2" presStyleCnt="0"/>
      <dgm:spPr/>
    </dgm:pt>
    <dgm:pt modelId="{C78B484A-B9B7-461B-98A0-DFACEA7E2FFA}" type="pres">
      <dgm:prSet presAssocID="{5A941066-1EB3-41B7-8D13-22570AA324FE}" presName="background2" presStyleLbl="node2" presStyleIdx="1" presStyleCnt="2"/>
      <dgm:spPr/>
    </dgm:pt>
    <dgm:pt modelId="{CCE2D528-7F24-4B9E-81B6-8C0BDAF4D36F}" type="pres">
      <dgm:prSet presAssocID="{5A941066-1EB3-41B7-8D13-22570AA324F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4C3D77F-E7C2-415E-BA07-B6DFA71712CD}" type="pres">
      <dgm:prSet presAssocID="{5A941066-1EB3-41B7-8D13-22570AA324FE}" presName="hierChild3" presStyleCnt="0"/>
      <dgm:spPr/>
    </dgm:pt>
  </dgm:ptLst>
  <dgm:cxnLst>
    <dgm:cxn modelId="{D7E229F3-85B4-4AAC-A693-FAD5DCDB0F69}" srcId="{9BAFD0D1-6D9D-46C3-97E2-96160439A7EA}" destId="{5A941066-1EB3-41B7-8D13-22570AA324FE}" srcOrd="1" destOrd="0" parTransId="{70BD3555-70F3-4C29-AAE9-4DE5469C36CE}" sibTransId="{248CC3D5-640A-4806-8403-91F9E85C8737}"/>
    <dgm:cxn modelId="{F4B80BB4-AA5A-449F-B257-8EF6DB61C84E}" type="presOf" srcId="{2A2CB50D-00FE-4EBD-8E73-D17534625B52}" destId="{C315A460-711A-4F75-BF91-D448FDF30C01}" srcOrd="0" destOrd="0" presId="urn:microsoft.com/office/officeart/2005/8/layout/hierarchy1"/>
    <dgm:cxn modelId="{E0813DAB-A138-4BB7-B858-04940630D85A}" type="presOf" srcId="{5A941066-1EB3-41B7-8D13-22570AA324FE}" destId="{CCE2D528-7F24-4B9E-81B6-8C0BDAF4D36F}" srcOrd="0" destOrd="0" presId="urn:microsoft.com/office/officeart/2005/8/layout/hierarchy1"/>
    <dgm:cxn modelId="{4AEC2664-E8F7-40B0-AF40-785937FE724F}" type="presOf" srcId="{70BD3555-70F3-4C29-AAE9-4DE5469C36CE}" destId="{4389FFD3-4ABE-452C-9891-5EF484A3F317}" srcOrd="0" destOrd="0" presId="urn:microsoft.com/office/officeart/2005/8/layout/hierarchy1"/>
    <dgm:cxn modelId="{13C87BCD-9A7E-40A0-A994-078F73506574}" srcId="{9BAFD0D1-6D9D-46C3-97E2-96160439A7EA}" destId="{B20FA421-9FE6-4AEB-817E-C687BA28DF6F}" srcOrd="0" destOrd="0" parTransId="{2A2CB50D-00FE-4EBD-8E73-D17534625B52}" sibTransId="{DCA0FEDD-5B03-429E-ABF9-3AA70D835404}"/>
    <dgm:cxn modelId="{77AF905B-E2E4-4159-A3A9-8DFEA80BA21F}" type="presOf" srcId="{CD5625FE-EE4D-448B-BE46-6F0DAA42375D}" destId="{A808A8C3-D381-41F0-B0E4-EDEF0CCBC9B0}" srcOrd="0" destOrd="0" presId="urn:microsoft.com/office/officeart/2005/8/layout/hierarchy1"/>
    <dgm:cxn modelId="{86327643-26D6-4E7C-A786-67CA268E6A71}" type="presOf" srcId="{9BAFD0D1-6D9D-46C3-97E2-96160439A7EA}" destId="{3BC22DC1-812B-4FD3-ABC0-E5D4188BE214}" srcOrd="0" destOrd="0" presId="urn:microsoft.com/office/officeart/2005/8/layout/hierarchy1"/>
    <dgm:cxn modelId="{6D90E0DE-5F29-4820-BEA3-24A0005F0A7E}" type="presOf" srcId="{B20FA421-9FE6-4AEB-817E-C687BA28DF6F}" destId="{A0DB1A40-1E9A-41A7-BB41-993FDA143900}" srcOrd="0" destOrd="0" presId="urn:microsoft.com/office/officeart/2005/8/layout/hierarchy1"/>
    <dgm:cxn modelId="{97F5CA2E-AD1D-4962-B799-3F89A8DEA077}" srcId="{CD5625FE-EE4D-448B-BE46-6F0DAA42375D}" destId="{9BAFD0D1-6D9D-46C3-97E2-96160439A7EA}" srcOrd="0" destOrd="0" parTransId="{3C71F97B-F14A-45E9-933C-12C4B61C2E59}" sibTransId="{AB1F19BF-B2D8-4B6A-A024-251E2E956956}"/>
    <dgm:cxn modelId="{A9A592D8-2B13-4177-8F13-642CB8E42C58}" type="presParOf" srcId="{A808A8C3-D381-41F0-B0E4-EDEF0CCBC9B0}" destId="{428EC4BA-DDE8-437F-921C-7C71D35B409E}" srcOrd="0" destOrd="0" presId="urn:microsoft.com/office/officeart/2005/8/layout/hierarchy1"/>
    <dgm:cxn modelId="{CE9D72D7-868E-4705-83FD-0385E7BA977C}" type="presParOf" srcId="{428EC4BA-DDE8-437F-921C-7C71D35B409E}" destId="{FD0970D9-E11F-494D-B536-C01D94D55578}" srcOrd="0" destOrd="0" presId="urn:microsoft.com/office/officeart/2005/8/layout/hierarchy1"/>
    <dgm:cxn modelId="{2CEEDA61-C0B4-49E4-BC10-153A48F42E6C}" type="presParOf" srcId="{FD0970D9-E11F-494D-B536-C01D94D55578}" destId="{3139FB4E-EDBA-4038-86E8-4F3413AACCF4}" srcOrd="0" destOrd="0" presId="urn:microsoft.com/office/officeart/2005/8/layout/hierarchy1"/>
    <dgm:cxn modelId="{9299C466-A315-4721-BD67-361DF235ABE6}" type="presParOf" srcId="{FD0970D9-E11F-494D-B536-C01D94D55578}" destId="{3BC22DC1-812B-4FD3-ABC0-E5D4188BE214}" srcOrd="1" destOrd="0" presId="urn:microsoft.com/office/officeart/2005/8/layout/hierarchy1"/>
    <dgm:cxn modelId="{6AB308E8-F418-43BA-A50D-8EA143406A02}" type="presParOf" srcId="{428EC4BA-DDE8-437F-921C-7C71D35B409E}" destId="{14AF4672-205F-4A43-81C9-65149D8203F1}" srcOrd="1" destOrd="0" presId="urn:microsoft.com/office/officeart/2005/8/layout/hierarchy1"/>
    <dgm:cxn modelId="{AA538E9C-80BA-494C-BEFD-6389572C7338}" type="presParOf" srcId="{14AF4672-205F-4A43-81C9-65149D8203F1}" destId="{C315A460-711A-4F75-BF91-D448FDF30C01}" srcOrd="0" destOrd="0" presId="urn:microsoft.com/office/officeart/2005/8/layout/hierarchy1"/>
    <dgm:cxn modelId="{401114E6-EC92-424C-A082-2F5AAA638A61}" type="presParOf" srcId="{14AF4672-205F-4A43-81C9-65149D8203F1}" destId="{BCBF1BAA-63B5-4978-95C5-F3713D17E3FC}" srcOrd="1" destOrd="0" presId="urn:microsoft.com/office/officeart/2005/8/layout/hierarchy1"/>
    <dgm:cxn modelId="{6BF6CF9A-8B53-41F6-A851-6B8A2BFBEA1D}" type="presParOf" srcId="{BCBF1BAA-63B5-4978-95C5-F3713D17E3FC}" destId="{5F7AA3E9-72FD-45D1-B820-1E780D13AC34}" srcOrd="0" destOrd="0" presId="urn:microsoft.com/office/officeart/2005/8/layout/hierarchy1"/>
    <dgm:cxn modelId="{9BAC0D5A-B6F0-43F7-9361-EC9610CF601F}" type="presParOf" srcId="{5F7AA3E9-72FD-45D1-B820-1E780D13AC34}" destId="{131024A4-9318-436C-9E40-0A26ABF13560}" srcOrd="0" destOrd="0" presId="urn:microsoft.com/office/officeart/2005/8/layout/hierarchy1"/>
    <dgm:cxn modelId="{0DEEA778-FD88-405F-8E3A-FBB55D0B6866}" type="presParOf" srcId="{5F7AA3E9-72FD-45D1-B820-1E780D13AC34}" destId="{A0DB1A40-1E9A-41A7-BB41-993FDA143900}" srcOrd="1" destOrd="0" presId="urn:microsoft.com/office/officeart/2005/8/layout/hierarchy1"/>
    <dgm:cxn modelId="{A3BD740D-0E2D-4120-A949-4BFE57C63234}" type="presParOf" srcId="{BCBF1BAA-63B5-4978-95C5-F3713D17E3FC}" destId="{1FE6AFB7-8FDC-4D1C-8B3A-6B81E2CCC5EE}" srcOrd="1" destOrd="0" presId="urn:microsoft.com/office/officeart/2005/8/layout/hierarchy1"/>
    <dgm:cxn modelId="{2AE3EEC1-D79C-46ED-9211-83E1B02BE127}" type="presParOf" srcId="{14AF4672-205F-4A43-81C9-65149D8203F1}" destId="{4389FFD3-4ABE-452C-9891-5EF484A3F317}" srcOrd="2" destOrd="0" presId="urn:microsoft.com/office/officeart/2005/8/layout/hierarchy1"/>
    <dgm:cxn modelId="{D0B48A9B-07E1-435A-B41D-53D36DEF4237}" type="presParOf" srcId="{14AF4672-205F-4A43-81C9-65149D8203F1}" destId="{561B221F-5183-45C3-91F9-E6738EE88E5F}" srcOrd="3" destOrd="0" presId="urn:microsoft.com/office/officeart/2005/8/layout/hierarchy1"/>
    <dgm:cxn modelId="{51378A75-E5CA-401B-A557-908623590AFC}" type="presParOf" srcId="{561B221F-5183-45C3-91F9-E6738EE88E5F}" destId="{7115235D-61F7-46F8-A62A-9E2563C22654}" srcOrd="0" destOrd="0" presId="urn:microsoft.com/office/officeart/2005/8/layout/hierarchy1"/>
    <dgm:cxn modelId="{63C44497-A0BC-431D-9A88-540CEDC78A09}" type="presParOf" srcId="{7115235D-61F7-46F8-A62A-9E2563C22654}" destId="{C78B484A-B9B7-461B-98A0-DFACEA7E2FFA}" srcOrd="0" destOrd="0" presId="urn:microsoft.com/office/officeart/2005/8/layout/hierarchy1"/>
    <dgm:cxn modelId="{9F168EC5-7481-4509-9587-2FCF301FC9EC}" type="presParOf" srcId="{7115235D-61F7-46F8-A62A-9E2563C22654}" destId="{CCE2D528-7F24-4B9E-81B6-8C0BDAF4D36F}" srcOrd="1" destOrd="0" presId="urn:microsoft.com/office/officeart/2005/8/layout/hierarchy1"/>
    <dgm:cxn modelId="{3ABA3E4C-70F8-45C6-9F8C-81211B0CE29E}" type="presParOf" srcId="{561B221F-5183-45C3-91F9-E6738EE88E5F}" destId="{D4C3D77F-E7C2-415E-BA07-B6DFA71712CD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95F7FE8-8EE6-464C-87BD-04B02AB78901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9749D02-9E22-4057-B589-535B9F1453BA}">
      <dgm:prSet phldrT="[Texto]"/>
      <dgm:spPr>
        <a:solidFill>
          <a:srgbClr val="FF0000"/>
        </a:solidFill>
      </dgm:spPr>
      <dgm:t>
        <a:bodyPr/>
        <a:lstStyle/>
        <a:p>
          <a:r>
            <a:rPr lang="es-ES" dirty="0" smtClean="0"/>
            <a:t>NIÑOS</a:t>
          </a:r>
          <a:endParaRPr lang="es-ES" dirty="0"/>
        </a:p>
      </dgm:t>
    </dgm:pt>
    <dgm:pt modelId="{4EB50C88-067E-4169-A25E-E5B9F9BC6FBE}" type="parTrans" cxnId="{0A761FF9-77ED-43F3-984D-7D8BA82838CA}">
      <dgm:prSet/>
      <dgm:spPr/>
      <dgm:t>
        <a:bodyPr/>
        <a:lstStyle/>
        <a:p>
          <a:endParaRPr lang="es-ES"/>
        </a:p>
      </dgm:t>
    </dgm:pt>
    <dgm:pt modelId="{840FB36E-6A12-40F9-AD1D-3CEF265D7E7F}" type="sibTrans" cxnId="{0A761FF9-77ED-43F3-984D-7D8BA82838CA}">
      <dgm:prSet/>
      <dgm:spPr/>
      <dgm:t>
        <a:bodyPr/>
        <a:lstStyle/>
        <a:p>
          <a:endParaRPr lang="es-ES"/>
        </a:p>
      </dgm:t>
    </dgm:pt>
    <dgm:pt modelId="{F90E297B-A10C-413A-A6F3-8E7D48D68426}">
      <dgm:prSet phldrT="[Texto]" custT="1"/>
      <dgm:spPr/>
      <dgm:t>
        <a:bodyPr/>
        <a:lstStyle/>
        <a:p>
          <a:r>
            <a:rPr lang="es-ES" sz="1000" dirty="0" smtClean="0">
              <a:latin typeface="Arial" pitchFamily="34" charset="0"/>
              <a:cs typeface="Arial" pitchFamily="34" charset="0"/>
            </a:rPr>
            <a:t>TALLER DE RESPIRACIÓN Y RELAJACIÓN</a:t>
          </a:r>
          <a:endParaRPr lang="es-ES" sz="1000" dirty="0">
            <a:latin typeface="Arial" pitchFamily="34" charset="0"/>
            <a:cs typeface="Arial" pitchFamily="34" charset="0"/>
          </a:endParaRPr>
        </a:p>
      </dgm:t>
    </dgm:pt>
    <dgm:pt modelId="{AA02BF3E-F663-4678-A0D4-437DB359D3B4}" type="parTrans" cxnId="{71B66159-97B8-48E1-B5E5-804097FBB76D}">
      <dgm:prSet/>
      <dgm:spPr/>
      <dgm:t>
        <a:bodyPr/>
        <a:lstStyle/>
        <a:p>
          <a:endParaRPr lang="es-ES"/>
        </a:p>
      </dgm:t>
    </dgm:pt>
    <dgm:pt modelId="{3A6E9AFF-8A0B-40B0-A0B2-1566C80EA4AC}" type="sibTrans" cxnId="{71B66159-97B8-48E1-B5E5-804097FBB76D}">
      <dgm:prSet/>
      <dgm:spPr/>
      <dgm:t>
        <a:bodyPr/>
        <a:lstStyle/>
        <a:p>
          <a:endParaRPr lang="es-ES"/>
        </a:p>
      </dgm:t>
    </dgm:pt>
    <dgm:pt modelId="{F8A0A86D-A59F-4B5E-8E49-CAE1DB4F7956}">
      <dgm:prSet phldrT="[Texto]"/>
      <dgm:spPr>
        <a:solidFill>
          <a:srgbClr val="00B0F0"/>
        </a:solidFill>
      </dgm:spPr>
      <dgm:t>
        <a:bodyPr/>
        <a:lstStyle/>
        <a:p>
          <a:r>
            <a:rPr lang="es-ES" dirty="0" smtClean="0"/>
            <a:t>ADULTOS</a:t>
          </a:r>
          <a:endParaRPr lang="es-ES" dirty="0"/>
        </a:p>
      </dgm:t>
    </dgm:pt>
    <dgm:pt modelId="{E67733CC-E49D-470D-90C9-890C8D19DF46}" type="parTrans" cxnId="{6BFCCF1A-C7B5-4CAF-A9B3-8C908B3389FE}">
      <dgm:prSet/>
      <dgm:spPr/>
      <dgm:t>
        <a:bodyPr/>
        <a:lstStyle/>
        <a:p>
          <a:endParaRPr lang="es-ES"/>
        </a:p>
      </dgm:t>
    </dgm:pt>
    <dgm:pt modelId="{FF1B4EB8-EA1F-450A-895D-4084B2F763BD}" type="sibTrans" cxnId="{6BFCCF1A-C7B5-4CAF-A9B3-8C908B3389FE}">
      <dgm:prSet/>
      <dgm:spPr/>
      <dgm:t>
        <a:bodyPr/>
        <a:lstStyle/>
        <a:p>
          <a:endParaRPr lang="es-ES"/>
        </a:p>
      </dgm:t>
    </dgm:pt>
    <dgm:pt modelId="{5F3C5D4E-C895-402D-9C70-FFF946C133B6}">
      <dgm:prSet phldrT="[Texto]" custT="1"/>
      <dgm:spPr/>
      <dgm:t>
        <a:bodyPr/>
        <a:lstStyle/>
        <a:p>
          <a:r>
            <a:rPr lang="es-ES" sz="1000" dirty="0" smtClean="0">
              <a:latin typeface="Arial" pitchFamily="34" charset="0"/>
              <a:cs typeface="Arial" pitchFamily="34" charset="0"/>
            </a:rPr>
            <a:t>RESPIRACIÓN</a:t>
          </a:r>
          <a:endParaRPr lang="es-ES" sz="1000" dirty="0">
            <a:latin typeface="Arial" pitchFamily="34" charset="0"/>
            <a:cs typeface="Arial" pitchFamily="34" charset="0"/>
          </a:endParaRPr>
        </a:p>
      </dgm:t>
    </dgm:pt>
    <dgm:pt modelId="{17EEDF23-5B06-465C-9CE1-8C12D749FF47}" type="parTrans" cxnId="{D7DF45E3-661D-460D-A549-BC53D050B97A}">
      <dgm:prSet/>
      <dgm:spPr/>
      <dgm:t>
        <a:bodyPr/>
        <a:lstStyle/>
        <a:p>
          <a:endParaRPr lang="es-ES"/>
        </a:p>
      </dgm:t>
    </dgm:pt>
    <dgm:pt modelId="{C40A3E15-71C2-4D83-A4FE-F9AA23498DD5}" type="sibTrans" cxnId="{D7DF45E3-661D-460D-A549-BC53D050B97A}">
      <dgm:prSet/>
      <dgm:spPr/>
      <dgm:t>
        <a:bodyPr/>
        <a:lstStyle/>
        <a:p>
          <a:endParaRPr lang="es-ES"/>
        </a:p>
      </dgm:t>
    </dgm:pt>
    <dgm:pt modelId="{E8ACC730-DE93-4748-B586-90A2FCE56E89}">
      <dgm:prSet phldrT="[Texto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sz="1300" dirty="0" smtClean="0"/>
            <a:t>INMIGRANTES</a:t>
          </a:r>
          <a:endParaRPr lang="es-ES" sz="1300" dirty="0"/>
        </a:p>
      </dgm:t>
    </dgm:pt>
    <dgm:pt modelId="{26D17A48-086F-4816-8FF7-28D5B0BC8628}" type="parTrans" cxnId="{7C580A11-9B05-43E5-97EA-FCBB41547B00}">
      <dgm:prSet/>
      <dgm:spPr/>
      <dgm:t>
        <a:bodyPr/>
        <a:lstStyle/>
        <a:p>
          <a:endParaRPr lang="es-ES"/>
        </a:p>
      </dgm:t>
    </dgm:pt>
    <dgm:pt modelId="{6CAA97AB-4AAC-4820-A526-CEADD981A675}" type="sibTrans" cxnId="{7C580A11-9B05-43E5-97EA-FCBB41547B00}">
      <dgm:prSet/>
      <dgm:spPr/>
      <dgm:t>
        <a:bodyPr/>
        <a:lstStyle/>
        <a:p>
          <a:endParaRPr lang="es-ES"/>
        </a:p>
      </dgm:t>
    </dgm:pt>
    <dgm:pt modelId="{AB3BC375-B685-4FFB-9093-7B88BE00C9A7}">
      <dgm:prSet phldrT="[Texto]" custT="1"/>
      <dgm:spPr/>
      <dgm:t>
        <a:bodyPr/>
        <a:lstStyle/>
        <a:p>
          <a:r>
            <a:rPr lang="es-ES" sz="1000" dirty="0" smtClean="0">
              <a:latin typeface="Arial" pitchFamily="34" charset="0"/>
              <a:cs typeface="Arial" pitchFamily="34" charset="0"/>
            </a:rPr>
            <a:t>TALLER DE ACOGIDA E INTEGRACIÓN DE LA POBLACIÓN INMIGRANTE</a:t>
          </a:r>
          <a:endParaRPr lang="es-ES" sz="1000" dirty="0">
            <a:latin typeface="Arial" pitchFamily="34" charset="0"/>
            <a:cs typeface="Arial" pitchFamily="34" charset="0"/>
          </a:endParaRPr>
        </a:p>
      </dgm:t>
    </dgm:pt>
    <dgm:pt modelId="{5BE507AA-0973-44C8-8F47-6049EE7BF975}" type="parTrans" cxnId="{270CEE2A-674F-4807-B7A5-8886B5F2FD58}">
      <dgm:prSet/>
      <dgm:spPr/>
      <dgm:t>
        <a:bodyPr/>
        <a:lstStyle/>
        <a:p>
          <a:endParaRPr lang="es-ES"/>
        </a:p>
      </dgm:t>
    </dgm:pt>
    <dgm:pt modelId="{895CABC1-F638-46A8-9660-CF43F8542C97}" type="sibTrans" cxnId="{270CEE2A-674F-4807-B7A5-8886B5F2FD58}">
      <dgm:prSet/>
      <dgm:spPr/>
      <dgm:t>
        <a:bodyPr/>
        <a:lstStyle/>
        <a:p>
          <a:endParaRPr lang="es-ES"/>
        </a:p>
      </dgm:t>
    </dgm:pt>
    <dgm:pt modelId="{37B55BD9-C45D-4C94-99A3-33F37D9FBDED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ES" sz="1600" dirty="0" smtClean="0"/>
            <a:t>FAMILIA</a:t>
          </a:r>
          <a:endParaRPr lang="es-ES" sz="1600" dirty="0"/>
        </a:p>
      </dgm:t>
    </dgm:pt>
    <dgm:pt modelId="{FE9A54E4-D88F-401F-8961-FA62F70CF678}" type="parTrans" cxnId="{80B4E00E-406F-4CF2-AF54-563E72644F1E}">
      <dgm:prSet/>
      <dgm:spPr/>
      <dgm:t>
        <a:bodyPr/>
        <a:lstStyle/>
        <a:p>
          <a:endParaRPr lang="es-ES"/>
        </a:p>
      </dgm:t>
    </dgm:pt>
    <dgm:pt modelId="{776C0BEF-B5C6-4553-90D4-498C2AE010A7}" type="sibTrans" cxnId="{80B4E00E-406F-4CF2-AF54-563E72644F1E}">
      <dgm:prSet/>
      <dgm:spPr/>
      <dgm:t>
        <a:bodyPr/>
        <a:lstStyle/>
        <a:p>
          <a:endParaRPr lang="es-ES"/>
        </a:p>
      </dgm:t>
    </dgm:pt>
    <dgm:pt modelId="{50B6F17B-7370-47BF-935A-E4A13EDAA8A9}">
      <dgm:prSet phldrT="[Texto]" custT="1"/>
      <dgm:spPr/>
      <dgm:t>
        <a:bodyPr/>
        <a:lstStyle/>
        <a:p>
          <a:r>
            <a:rPr lang="es-ES" sz="1000" dirty="0" smtClean="0">
              <a:latin typeface="Arial" pitchFamily="34" charset="0"/>
              <a:cs typeface="Arial" pitchFamily="34" charset="0"/>
            </a:rPr>
            <a:t>SOLUCION DE CONFLICTOS</a:t>
          </a:r>
          <a:endParaRPr lang="es-ES" sz="1000" dirty="0">
            <a:latin typeface="Arial" pitchFamily="34" charset="0"/>
            <a:cs typeface="Arial" pitchFamily="34" charset="0"/>
          </a:endParaRPr>
        </a:p>
      </dgm:t>
    </dgm:pt>
    <dgm:pt modelId="{021FE709-EF4F-4CFD-AECB-3805AACBF507}" type="parTrans" cxnId="{805183FC-28DC-4971-9BFF-9E2FD180FB0F}">
      <dgm:prSet/>
      <dgm:spPr/>
      <dgm:t>
        <a:bodyPr/>
        <a:lstStyle/>
        <a:p>
          <a:endParaRPr lang="es-ES"/>
        </a:p>
      </dgm:t>
    </dgm:pt>
    <dgm:pt modelId="{762F8085-8F78-45B9-A485-3F236E34D322}" type="sibTrans" cxnId="{805183FC-28DC-4971-9BFF-9E2FD180FB0F}">
      <dgm:prSet/>
      <dgm:spPr/>
      <dgm:t>
        <a:bodyPr/>
        <a:lstStyle/>
        <a:p>
          <a:endParaRPr lang="es-ES"/>
        </a:p>
      </dgm:t>
    </dgm:pt>
    <dgm:pt modelId="{0CB024AE-5654-446A-A393-FD5970F4DE69}">
      <dgm:prSet phldrT="[Texto]" custT="1"/>
      <dgm:spPr/>
      <dgm:t>
        <a:bodyPr/>
        <a:lstStyle/>
        <a:p>
          <a:r>
            <a:rPr lang="es-ES" sz="1000" dirty="0" smtClean="0">
              <a:latin typeface="Arial" pitchFamily="34" charset="0"/>
              <a:cs typeface="Arial" pitchFamily="34" charset="0"/>
            </a:rPr>
            <a:t>RELAJACIÓN</a:t>
          </a:r>
          <a:endParaRPr lang="es-ES" sz="1000" dirty="0">
            <a:latin typeface="Arial" pitchFamily="34" charset="0"/>
            <a:cs typeface="Arial" pitchFamily="34" charset="0"/>
          </a:endParaRPr>
        </a:p>
      </dgm:t>
    </dgm:pt>
    <dgm:pt modelId="{5B653C20-4655-4061-9FDA-48144653B7D8}" type="parTrans" cxnId="{4F8DF5DF-2E30-4014-A4A9-9AC14F3D6069}">
      <dgm:prSet/>
      <dgm:spPr/>
      <dgm:t>
        <a:bodyPr/>
        <a:lstStyle/>
        <a:p>
          <a:endParaRPr lang="es-ES"/>
        </a:p>
      </dgm:t>
    </dgm:pt>
    <dgm:pt modelId="{03C94383-FF3C-489F-B9BF-84ED43C0602C}" type="sibTrans" cxnId="{4F8DF5DF-2E30-4014-A4A9-9AC14F3D6069}">
      <dgm:prSet/>
      <dgm:spPr/>
      <dgm:t>
        <a:bodyPr/>
        <a:lstStyle/>
        <a:p>
          <a:endParaRPr lang="es-ES"/>
        </a:p>
      </dgm:t>
    </dgm:pt>
    <dgm:pt modelId="{5FE8B285-8C35-46C3-890D-04B04F18302F}">
      <dgm:prSet phldrT="[Texto]" custT="1"/>
      <dgm:spPr/>
      <dgm:t>
        <a:bodyPr/>
        <a:lstStyle/>
        <a:p>
          <a:r>
            <a:rPr lang="es-ES" sz="1000" dirty="0" smtClean="0">
              <a:latin typeface="Arial" pitchFamily="34" charset="0"/>
              <a:cs typeface="Arial" pitchFamily="34" charset="0"/>
            </a:rPr>
            <a:t>TERAPIA EMOCIONAL A TRAVÉS  DE LA PINTURA</a:t>
          </a:r>
          <a:endParaRPr lang="es-ES" sz="1000" dirty="0">
            <a:latin typeface="Arial" pitchFamily="34" charset="0"/>
            <a:cs typeface="Arial" pitchFamily="34" charset="0"/>
          </a:endParaRPr>
        </a:p>
      </dgm:t>
    </dgm:pt>
    <dgm:pt modelId="{E73200D2-1A8E-49FF-97BF-5AE256ECF428}" type="parTrans" cxnId="{E0E6422A-15A4-4423-9FB8-89510F670DF0}">
      <dgm:prSet/>
      <dgm:spPr/>
      <dgm:t>
        <a:bodyPr/>
        <a:lstStyle/>
        <a:p>
          <a:endParaRPr lang="es-ES"/>
        </a:p>
      </dgm:t>
    </dgm:pt>
    <dgm:pt modelId="{A045CB4E-9BB6-45D8-9D43-1EF95802C388}" type="sibTrans" cxnId="{E0E6422A-15A4-4423-9FB8-89510F670DF0}">
      <dgm:prSet/>
      <dgm:spPr/>
      <dgm:t>
        <a:bodyPr/>
        <a:lstStyle/>
        <a:p>
          <a:endParaRPr lang="es-ES"/>
        </a:p>
      </dgm:t>
    </dgm:pt>
    <dgm:pt modelId="{891A5081-6AA9-4181-8392-964A0ABEDE74}">
      <dgm:prSet phldrT="[Texto]" custT="1"/>
      <dgm:spPr/>
      <dgm:t>
        <a:bodyPr/>
        <a:lstStyle/>
        <a:p>
          <a:endParaRPr lang="es-ES" sz="1200" dirty="0"/>
        </a:p>
      </dgm:t>
    </dgm:pt>
    <dgm:pt modelId="{C7014269-C835-463D-9993-A32B221D1168}" type="parTrans" cxnId="{52DE17D2-EC4C-40DB-8C63-1ECC86A4F5D4}">
      <dgm:prSet/>
      <dgm:spPr/>
      <dgm:t>
        <a:bodyPr/>
        <a:lstStyle/>
        <a:p>
          <a:endParaRPr lang="es-ES"/>
        </a:p>
      </dgm:t>
    </dgm:pt>
    <dgm:pt modelId="{E5F30D39-EDF0-46A4-816E-FB117A7B3590}" type="sibTrans" cxnId="{52DE17D2-EC4C-40DB-8C63-1ECC86A4F5D4}">
      <dgm:prSet/>
      <dgm:spPr/>
      <dgm:t>
        <a:bodyPr/>
        <a:lstStyle/>
        <a:p>
          <a:endParaRPr lang="es-ES"/>
        </a:p>
      </dgm:t>
    </dgm:pt>
    <dgm:pt modelId="{818475AA-EA53-4CAA-B0E2-5AE48CC07F61}">
      <dgm:prSet phldrT="[Texto]" custT="1"/>
      <dgm:spPr/>
      <dgm:t>
        <a:bodyPr/>
        <a:lstStyle/>
        <a:p>
          <a:endParaRPr lang="es-ES" sz="900" dirty="0"/>
        </a:p>
      </dgm:t>
    </dgm:pt>
    <dgm:pt modelId="{1328909C-2FBC-459F-B2EE-0501F71AD310}" type="parTrans" cxnId="{4624050A-DFF7-4B8E-AC81-75E4C66377BB}">
      <dgm:prSet/>
      <dgm:spPr/>
      <dgm:t>
        <a:bodyPr/>
        <a:lstStyle/>
        <a:p>
          <a:endParaRPr lang="es-ES"/>
        </a:p>
      </dgm:t>
    </dgm:pt>
    <dgm:pt modelId="{E0CBB61F-9106-435C-B13A-78B9B87E5BD9}" type="sibTrans" cxnId="{4624050A-DFF7-4B8E-AC81-75E4C66377BB}">
      <dgm:prSet/>
      <dgm:spPr/>
      <dgm:t>
        <a:bodyPr/>
        <a:lstStyle/>
        <a:p>
          <a:endParaRPr lang="es-ES"/>
        </a:p>
      </dgm:t>
    </dgm:pt>
    <dgm:pt modelId="{B451C195-544C-41A6-A4A0-622E9BF19D6A}">
      <dgm:prSet phldrT="[Texto]" custT="1"/>
      <dgm:spPr/>
      <dgm:t>
        <a:bodyPr/>
        <a:lstStyle/>
        <a:p>
          <a:r>
            <a:rPr lang="es-ES" sz="1000" dirty="0" smtClean="0">
              <a:latin typeface="Arial" pitchFamily="34" charset="0"/>
              <a:cs typeface="Arial" pitchFamily="34" charset="0"/>
            </a:rPr>
            <a:t>MEJORA DEL SUEÑO</a:t>
          </a:r>
          <a:endParaRPr lang="es-ES" sz="1000" dirty="0">
            <a:latin typeface="Arial" pitchFamily="34" charset="0"/>
            <a:cs typeface="Arial" pitchFamily="34" charset="0"/>
          </a:endParaRPr>
        </a:p>
      </dgm:t>
    </dgm:pt>
    <dgm:pt modelId="{076B33D5-CF76-4D28-B975-420C71028524}" type="parTrans" cxnId="{DCDBC18B-FBDC-4D53-9B45-7E9D7C7E1EC7}">
      <dgm:prSet/>
      <dgm:spPr/>
      <dgm:t>
        <a:bodyPr/>
        <a:lstStyle/>
        <a:p>
          <a:endParaRPr lang="es-ES"/>
        </a:p>
      </dgm:t>
    </dgm:pt>
    <dgm:pt modelId="{AA979E86-DDF4-4814-868A-66BC9037F891}" type="sibTrans" cxnId="{DCDBC18B-FBDC-4D53-9B45-7E9D7C7E1EC7}">
      <dgm:prSet/>
      <dgm:spPr/>
      <dgm:t>
        <a:bodyPr/>
        <a:lstStyle/>
        <a:p>
          <a:endParaRPr lang="es-ES"/>
        </a:p>
      </dgm:t>
    </dgm:pt>
    <dgm:pt modelId="{170FD906-2F73-41C5-90C5-85F0B53CF472}">
      <dgm:prSet phldrT="[Texto]" custT="1"/>
      <dgm:spPr/>
      <dgm:t>
        <a:bodyPr/>
        <a:lstStyle/>
        <a:p>
          <a:endParaRPr lang="es-ES" sz="900" dirty="0"/>
        </a:p>
      </dgm:t>
    </dgm:pt>
    <dgm:pt modelId="{B52534D5-1CE7-4DBD-A141-CE65B5427770}" type="parTrans" cxnId="{224E42F1-E13F-4042-86B0-EB034A7E4653}">
      <dgm:prSet/>
      <dgm:spPr/>
      <dgm:t>
        <a:bodyPr/>
        <a:lstStyle/>
        <a:p>
          <a:endParaRPr lang="es-ES"/>
        </a:p>
      </dgm:t>
    </dgm:pt>
    <dgm:pt modelId="{2D390010-344B-473C-9111-57F7400F5E37}" type="sibTrans" cxnId="{224E42F1-E13F-4042-86B0-EB034A7E4653}">
      <dgm:prSet/>
      <dgm:spPr/>
      <dgm:t>
        <a:bodyPr/>
        <a:lstStyle/>
        <a:p>
          <a:endParaRPr lang="es-ES"/>
        </a:p>
      </dgm:t>
    </dgm:pt>
    <dgm:pt modelId="{89D17C88-9970-4BA4-B17C-568D4E384581}">
      <dgm:prSet phldrT="[Texto]" custT="1"/>
      <dgm:spPr/>
      <dgm:t>
        <a:bodyPr/>
        <a:lstStyle/>
        <a:p>
          <a:r>
            <a:rPr lang="es-ES" sz="1000" dirty="0" smtClean="0">
              <a:latin typeface="Arial" pitchFamily="34" charset="0"/>
              <a:cs typeface="Arial" pitchFamily="34" charset="0"/>
            </a:rPr>
            <a:t>MANEJO DEL ESTRÉS</a:t>
          </a:r>
          <a:endParaRPr lang="es-ES" sz="1000" dirty="0">
            <a:latin typeface="Arial" pitchFamily="34" charset="0"/>
            <a:cs typeface="Arial" pitchFamily="34" charset="0"/>
          </a:endParaRPr>
        </a:p>
      </dgm:t>
    </dgm:pt>
    <dgm:pt modelId="{B26721B1-E31B-4D57-99DE-6883BC43FD6D}" type="parTrans" cxnId="{8633685A-B865-41B1-9D15-83E37C8E8686}">
      <dgm:prSet/>
      <dgm:spPr/>
      <dgm:t>
        <a:bodyPr/>
        <a:lstStyle/>
        <a:p>
          <a:endParaRPr lang="es-ES"/>
        </a:p>
      </dgm:t>
    </dgm:pt>
    <dgm:pt modelId="{08637EC7-5DDF-4E6B-AE19-8AFBF9DD51D0}" type="sibTrans" cxnId="{8633685A-B865-41B1-9D15-83E37C8E8686}">
      <dgm:prSet/>
      <dgm:spPr/>
      <dgm:t>
        <a:bodyPr/>
        <a:lstStyle/>
        <a:p>
          <a:endParaRPr lang="es-ES"/>
        </a:p>
      </dgm:t>
    </dgm:pt>
    <dgm:pt modelId="{889D032C-812A-49E1-973D-8DA3C18BE3CD}">
      <dgm:prSet phldrT="[Texto]" custT="1"/>
      <dgm:spPr/>
      <dgm:t>
        <a:bodyPr/>
        <a:lstStyle/>
        <a:p>
          <a:r>
            <a:rPr lang="es-ES" sz="1000" dirty="0" smtClean="0">
              <a:latin typeface="Arial" pitchFamily="34" charset="0"/>
              <a:cs typeface="Arial" pitchFamily="34" charset="0"/>
            </a:rPr>
            <a:t>AUTOESTIMA</a:t>
          </a:r>
          <a:endParaRPr lang="es-ES" sz="1000" dirty="0">
            <a:latin typeface="Arial" pitchFamily="34" charset="0"/>
            <a:cs typeface="Arial" pitchFamily="34" charset="0"/>
          </a:endParaRPr>
        </a:p>
      </dgm:t>
    </dgm:pt>
    <dgm:pt modelId="{EFCB597F-7995-4C9D-9EC4-3933142DEABB}" type="parTrans" cxnId="{F139AF76-563D-475B-8384-5BF7B4AB4B9A}">
      <dgm:prSet/>
      <dgm:spPr/>
      <dgm:t>
        <a:bodyPr/>
        <a:lstStyle/>
        <a:p>
          <a:endParaRPr lang="es-ES"/>
        </a:p>
      </dgm:t>
    </dgm:pt>
    <dgm:pt modelId="{03B2ABF1-8014-4B1F-B941-92AB1F31E62E}" type="sibTrans" cxnId="{F139AF76-563D-475B-8384-5BF7B4AB4B9A}">
      <dgm:prSet/>
      <dgm:spPr/>
      <dgm:t>
        <a:bodyPr/>
        <a:lstStyle/>
        <a:p>
          <a:endParaRPr lang="es-ES"/>
        </a:p>
      </dgm:t>
    </dgm:pt>
    <dgm:pt modelId="{43BF9BD5-CF24-4517-9999-0C9569AA6C13}">
      <dgm:prSet phldrT="[Texto]" custT="1"/>
      <dgm:spPr/>
      <dgm:t>
        <a:bodyPr/>
        <a:lstStyle/>
        <a:p>
          <a:r>
            <a:rPr lang="es-ES" sz="1000" dirty="0" smtClean="0">
              <a:latin typeface="Arial" pitchFamily="34" charset="0"/>
              <a:cs typeface="Arial" pitchFamily="34" charset="0"/>
            </a:rPr>
            <a:t>HABILIDADES SOCIALES</a:t>
          </a:r>
          <a:endParaRPr lang="es-ES" sz="1000" dirty="0">
            <a:latin typeface="Arial" pitchFamily="34" charset="0"/>
            <a:cs typeface="Arial" pitchFamily="34" charset="0"/>
          </a:endParaRPr>
        </a:p>
      </dgm:t>
    </dgm:pt>
    <dgm:pt modelId="{CE2DCE74-9340-4538-9AB8-06DC99B899E6}" type="parTrans" cxnId="{091CD5F2-B38F-4574-BE9F-D9D1DD0D53C8}">
      <dgm:prSet/>
      <dgm:spPr/>
      <dgm:t>
        <a:bodyPr/>
        <a:lstStyle/>
        <a:p>
          <a:endParaRPr lang="es-ES"/>
        </a:p>
      </dgm:t>
    </dgm:pt>
    <dgm:pt modelId="{CE0FC7FF-3CC2-4129-A99B-A59190FAEA82}" type="sibTrans" cxnId="{091CD5F2-B38F-4574-BE9F-D9D1DD0D53C8}">
      <dgm:prSet/>
      <dgm:spPr/>
      <dgm:t>
        <a:bodyPr/>
        <a:lstStyle/>
        <a:p>
          <a:endParaRPr lang="es-ES"/>
        </a:p>
      </dgm:t>
    </dgm:pt>
    <dgm:pt modelId="{66FAB9E8-B925-4FF3-8A81-F26096379F46}">
      <dgm:prSet phldrT="[Texto]" custT="1"/>
      <dgm:spPr/>
      <dgm:t>
        <a:bodyPr/>
        <a:lstStyle/>
        <a:p>
          <a:r>
            <a:rPr lang="es-ES" sz="1000" dirty="0" smtClean="0">
              <a:latin typeface="Arial" pitchFamily="34" charset="0"/>
              <a:cs typeface="Arial" pitchFamily="34" charset="0"/>
            </a:rPr>
            <a:t>TÉNICAS DE ESTUDIO</a:t>
          </a:r>
          <a:endParaRPr lang="es-ES" sz="1000" dirty="0">
            <a:latin typeface="Arial" pitchFamily="34" charset="0"/>
            <a:cs typeface="Arial" pitchFamily="34" charset="0"/>
          </a:endParaRPr>
        </a:p>
      </dgm:t>
    </dgm:pt>
    <dgm:pt modelId="{362993E1-32AE-44D0-AF8A-9AC835AEF9FC}" type="parTrans" cxnId="{7F45061D-5515-46CC-BB4F-527A33297A67}">
      <dgm:prSet/>
      <dgm:spPr/>
      <dgm:t>
        <a:bodyPr/>
        <a:lstStyle/>
        <a:p>
          <a:endParaRPr lang="es-ES"/>
        </a:p>
      </dgm:t>
    </dgm:pt>
    <dgm:pt modelId="{2F509DE1-7E52-4994-9F4B-9506CCE1E161}" type="sibTrans" cxnId="{7F45061D-5515-46CC-BB4F-527A33297A67}">
      <dgm:prSet/>
      <dgm:spPr/>
      <dgm:t>
        <a:bodyPr/>
        <a:lstStyle/>
        <a:p>
          <a:endParaRPr lang="es-ES"/>
        </a:p>
      </dgm:t>
    </dgm:pt>
    <dgm:pt modelId="{B08BC04C-702B-4EB9-9447-7131E7848B8A}">
      <dgm:prSet phldrT="[Texto]" custT="1"/>
      <dgm:spPr/>
      <dgm:t>
        <a:bodyPr/>
        <a:lstStyle/>
        <a:p>
          <a:r>
            <a:rPr lang="es-ES" sz="1000" dirty="0" smtClean="0">
              <a:latin typeface="Arial" pitchFamily="34" charset="0"/>
              <a:cs typeface="Arial" pitchFamily="34" charset="0"/>
            </a:rPr>
            <a:t>TERAPIA EMOCIONAL A TRAVÉS DE LA PINTURA</a:t>
          </a:r>
          <a:endParaRPr lang="es-ES" sz="1000" dirty="0">
            <a:latin typeface="Arial" pitchFamily="34" charset="0"/>
            <a:cs typeface="Arial" pitchFamily="34" charset="0"/>
          </a:endParaRPr>
        </a:p>
      </dgm:t>
    </dgm:pt>
    <dgm:pt modelId="{6C04DE04-D90D-4794-839F-41C655278041}" type="parTrans" cxnId="{36AAAE20-38CE-4675-9252-BE417BC93C12}">
      <dgm:prSet/>
      <dgm:spPr/>
      <dgm:t>
        <a:bodyPr/>
        <a:lstStyle/>
        <a:p>
          <a:endParaRPr lang="es-ES"/>
        </a:p>
      </dgm:t>
    </dgm:pt>
    <dgm:pt modelId="{31FB46CA-7478-4238-8D30-8B73CB381DA2}" type="sibTrans" cxnId="{36AAAE20-38CE-4675-9252-BE417BC93C12}">
      <dgm:prSet/>
      <dgm:spPr/>
      <dgm:t>
        <a:bodyPr/>
        <a:lstStyle/>
        <a:p>
          <a:endParaRPr lang="es-ES"/>
        </a:p>
      </dgm:t>
    </dgm:pt>
    <dgm:pt modelId="{3B5286CD-A1C3-4EC0-881E-21300814DBD9}">
      <dgm:prSet phldrT="[Texto]" custT="1"/>
      <dgm:spPr/>
      <dgm:t>
        <a:bodyPr/>
        <a:lstStyle/>
        <a:p>
          <a:r>
            <a:rPr lang="es-ES" sz="1000" dirty="0" smtClean="0">
              <a:latin typeface="Arial" pitchFamily="34" charset="0"/>
              <a:cs typeface="Arial" pitchFamily="34" charset="0"/>
            </a:rPr>
            <a:t> COMUNICACIÓN EN EL ÁMBITO FAMILIAR</a:t>
          </a:r>
          <a:endParaRPr lang="es-ES" sz="1000" dirty="0">
            <a:latin typeface="Arial" pitchFamily="34" charset="0"/>
            <a:cs typeface="Arial" pitchFamily="34" charset="0"/>
          </a:endParaRPr>
        </a:p>
      </dgm:t>
    </dgm:pt>
    <dgm:pt modelId="{43BE8B24-1233-4E40-9950-12C327AABA1E}" type="parTrans" cxnId="{97F8A939-144D-4724-B36D-932C41F215DC}">
      <dgm:prSet/>
      <dgm:spPr/>
      <dgm:t>
        <a:bodyPr/>
        <a:lstStyle/>
        <a:p>
          <a:endParaRPr lang="es-ES"/>
        </a:p>
      </dgm:t>
    </dgm:pt>
    <dgm:pt modelId="{6C058C64-EDA5-46EB-81B4-5EA180CAAAFF}" type="sibTrans" cxnId="{97F8A939-144D-4724-B36D-932C41F215DC}">
      <dgm:prSet/>
      <dgm:spPr/>
      <dgm:t>
        <a:bodyPr/>
        <a:lstStyle/>
        <a:p>
          <a:endParaRPr lang="es-ES"/>
        </a:p>
      </dgm:t>
    </dgm:pt>
    <dgm:pt modelId="{0BE023A3-FD2C-48A1-A7DE-D7B95096DE10}">
      <dgm:prSet phldrT="[Texto]" custT="1"/>
      <dgm:spPr/>
      <dgm:t>
        <a:bodyPr/>
        <a:lstStyle/>
        <a:p>
          <a:endParaRPr lang="es-ES" sz="900" dirty="0"/>
        </a:p>
      </dgm:t>
    </dgm:pt>
    <dgm:pt modelId="{A3548AC4-E3EC-458C-B40F-E5EC506052D5}" type="parTrans" cxnId="{81DB4142-D7C4-49AF-A14F-D19188F154CE}">
      <dgm:prSet/>
      <dgm:spPr/>
    </dgm:pt>
    <dgm:pt modelId="{18A694FF-6724-4174-8A9F-11282F5DDE51}" type="sibTrans" cxnId="{81DB4142-D7C4-49AF-A14F-D19188F154CE}">
      <dgm:prSet/>
      <dgm:spPr/>
    </dgm:pt>
    <dgm:pt modelId="{F455A27B-CE10-4E03-983B-9B85244CC685}" type="pres">
      <dgm:prSet presAssocID="{E95F7FE8-8EE6-464C-87BD-04B02AB7890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3D61E65-3D24-40FB-8976-F88001EF317D}" type="pres">
      <dgm:prSet presAssocID="{E95F7FE8-8EE6-464C-87BD-04B02AB78901}" presName="children" presStyleCnt="0"/>
      <dgm:spPr/>
    </dgm:pt>
    <dgm:pt modelId="{33D6AFC1-5543-476D-BFB9-3CC5CC38C46A}" type="pres">
      <dgm:prSet presAssocID="{E95F7FE8-8EE6-464C-87BD-04B02AB78901}" presName="child1group" presStyleCnt="0"/>
      <dgm:spPr/>
    </dgm:pt>
    <dgm:pt modelId="{E5751C99-E402-48D6-8B40-6C9AFEFAEDF1}" type="pres">
      <dgm:prSet presAssocID="{E95F7FE8-8EE6-464C-87BD-04B02AB78901}" presName="child1" presStyleLbl="bgAcc1" presStyleIdx="0" presStyleCnt="4" custScaleY="140326"/>
      <dgm:spPr/>
      <dgm:t>
        <a:bodyPr/>
        <a:lstStyle/>
        <a:p>
          <a:endParaRPr lang="es-ES"/>
        </a:p>
      </dgm:t>
    </dgm:pt>
    <dgm:pt modelId="{F6624563-B20B-4C0F-9153-3D4F6376CD91}" type="pres">
      <dgm:prSet presAssocID="{E95F7FE8-8EE6-464C-87BD-04B02AB78901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7EEF13-9AB5-485F-8904-AA0DCC1960B0}" type="pres">
      <dgm:prSet presAssocID="{E95F7FE8-8EE6-464C-87BD-04B02AB78901}" presName="child2group" presStyleCnt="0"/>
      <dgm:spPr/>
    </dgm:pt>
    <dgm:pt modelId="{DF4F790D-6E0A-413E-AFD1-2B5957A80694}" type="pres">
      <dgm:prSet presAssocID="{E95F7FE8-8EE6-464C-87BD-04B02AB78901}" presName="child2" presStyleLbl="bgAcc1" presStyleIdx="1" presStyleCnt="4" custScaleY="143782" custLinFactNeighborX="31255" custLinFactNeighborY="-3377"/>
      <dgm:spPr/>
      <dgm:t>
        <a:bodyPr/>
        <a:lstStyle/>
        <a:p>
          <a:endParaRPr lang="es-ES"/>
        </a:p>
      </dgm:t>
    </dgm:pt>
    <dgm:pt modelId="{649A3C8F-0771-4D08-8EB7-A244E4DA57E6}" type="pres">
      <dgm:prSet presAssocID="{E95F7FE8-8EE6-464C-87BD-04B02AB78901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BA4AD7-15FC-40FD-A0E0-E4880DBCC23D}" type="pres">
      <dgm:prSet presAssocID="{E95F7FE8-8EE6-464C-87BD-04B02AB78901}" presName="child3group" presStyleCnt="0"/>
      <dgm:spPr/>
    </dgm:pt>
    <dgm:pt modelId="{351DF599-3DDB-44A3-8757-6487904970BD}" type="pres">
      <dgm:prSet presAssocID="{E95F7FE8-8EE6-464C-87BD-04B02AB78901}" presName="child3" presStyleLbl="bgAcc1" presStyleIdx="2" presStyleCnt="4" custScaleY="133121" custLinFactNeighborX="9890" custLinFactNeighborY="324"/>
      <dgm:spPr/>
      <dgm:t>
        <a:bodyPr/>
        <a:lstStyle/>
        <a:p>
          <a:endParaRPr lang="es-ES"/>
        </a:p>
      </dgm:t>
    </dgm:pt>
    <dgm:pt modelId="{212B1EBC-C807-4600-9C5D-DB25EFF585DE}" type="pres">
      <dgm:prSet presAssocID="{E95F7FE8-8EE6-464C-87BD-04B02AB78901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B906CA-3751-4B3B-86FE-D3B4FEE7FD88}" type="pres">
      <dgm:prSet presAssocID="{E95F7FE8-8EE6-464C-87BD-04B02AB78901}" presName="child4group" presStyleCnt="0"/>
      <dgm:spPr/>
    </dgm:pt>
    <dgm:pt modelId="{2E676F16-EEA1-4717-864A-B8353E3199CD}" type="pres">
      <dgm:prSet presAssocID="{E95F7FE8-8EE6-464C-87BD-04B02AB78901}" presName="child4" presStyleLbl="bgAcc1" presStyleIdx="3" presStyleCnt="4" custScaleY="122429" custLinFactNeighborX="-10207" custLinFactNeighborY="0"/>
      <dgm:spPr/>
      <dgm:t>
        <a:bodyPr/>
        <a:lstStyle/>
        <a:p>
          <a:endParaRPr lang="es-ES"/>
        </a:p>
      </dgm:t>
    </dgm:pt>
    <dgm:pt modelId="{50270478-47CA-427C-B1FB-80EE350D6FF9}" type="pres">
      <dgm:prSet presAssocID="{E95F7FE8-8EE6-464C-87BD-04B02AB78901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E07E6C-F783-41B0-81E0-1CBD25EF629A}" type="pres">
      <dgm:prSet presAssocID="{E95F7FE8-8EE6-464C-87BD-04B02AB78901}" presName="childPlaceholder" presStyleCnt="0"/>
      <dgm:spPr/>
    </dgm:pt>
    <dgm:pt modelId="{07470EED-AF1D-465E-B69F-E36246136E19}" type="pres">
      <dgm:prSet presAssocID="{E95F7FE8-8EE6-464C-87BD-04B02AB78901}" presName="circle" presStyleCnt="0"/>
      <dgm:spPr/>
    </dgm:pt>
    <dgm:pt modelId="{C051F788-A668-4D22-95FB-60FD25C0E783}" type="pres">
      <dgm:prSet presAssocID="{E95F7FE8-8EE6-464C-87BD-04B02AB78901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EBF313-E67A-41EF-B72A-4F9E12746758}" type="pres">
      <dgm:prSet presAssocID="{E95F7FE8-8EE6-464C-87BD-04B02AB78901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627013-EFA7-484E-8518-C4A084492C53}" type="pres">
      <dgm:prSet presAssocID="{E95F7FE8-8EE6-464C-87BD-04B02AB78901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F0D12D-CA59-4D6C-887A-68A13D3633A9}" type="pres">
      <dgm:prSet presAssocID="{E95F7FE8-8EE6-464C-87BD-04B02AB78901}" presName="quadrant4" presStyleLbl="node1" presStyleIdx="3" presStyleCnt="4" custLinFactNeighborX="-629" custLinFactNeighborY="-14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615D5D-FE73-44BD-8B61-491E0DAA9C17}" type="pres">
      <dgm:prSet presAssocID="{E95F7FE8-8EE6-464C-87BD-04B02AB78901}" presName="quadrantPlaceholder" presStyleCnt="0"/>
      <dgm:spPr/>
    </dgm:pt>
    <dgm:pt modelId="{2D0D70A3-DC24-40C3-B449-57BBF53642B7}" type="pres">
      <dgm:prSet presAssocID="{E95F7FE8-8EE6-464C-87BD-04B02AB78901}" presName="center1" presStyleLbl="fgShp" presStyleIdx="0" presStyleCnt="2"/>
      <dgm:spPr/>
    </dgm:pt>
    <dgm:pt modelId="{2FC8657F-4955-46FC-A86A-69DF58A00E23}" type="pres">
      <dgm:prSet presAssocID="{E95F7FE8-8EE6-464C-87BD-04B02AB78901}" presName="center2" presStyleLbl="fgShp" presStyleIdx="1" presStyleCnt="2"/>
      <dgm:spPr/>
    </dgm:pt>
  </dgm:ptLst>
  <dgm:cxnLst>
    <dgm:cxn modelId="{0935E793-ACCF-4981-A1D5-DD28A24B5DFD}" type="presOf" srcId="{889D032C-812A-49E1-973D-8DA3C18BE3CD}" destId="{DF4F790D-6E0A-413E-AFD1-2B5957A80694}" srcOrd="0" destOrd="5" presId="urn:microsoft.com/office/officeart/2005/8/layout/cycle4"/>
    <dgm:cxn modelId="{BA5994D4-2996-4233-A07D-463C29C8E022}" type="presOf" srcId="{0CB024AE-5654-446A-A393-FD5970F4DE69}" destId="{649A3C8F-0771-4D08-8EB7-A244E4DA57E6}" srcOrd="1" destOrd="1" presId="urn:microsoft.com/office/officeart/2005/8/layout/cycle4"/>
    <dgm:cxn modelId="{45E0DA12-8C2F-4257-8FCA-A8615B2FF32A}" type="presOf" srcId="{50B6F17B-7370-47BF-935A-E4A13EDAA8A9}" destId="{2E676F16-EEA1-4717-864A-B8353E3199CD}" srcOrd="0" destOrd="0" presId="urn:microsoft.com/office/officeart/2005/8/layout/cycle4"/>
    <dgm:cxn modelId="{2D2EA292-36AC-4773-8844-267BAA6E0B68}" type="presOf" srcId="{E8ACC730-DE93-4748-B586-90A2FCE56E89}" destId="{3C627013-EFA7-484E-8518-C4A084492C53}" srcOrd="0" destOrd="0" presId="urn:microsoft.com/office/officeart/2005/8/layout/cycle4"/>
    <dgm:cxn modelId="{0A761FF9-77ED-43F3-984D-7D8BA82838CA}" srcId="{E95F7FE8-8EE6-464C-87BD-04B02AB78901}" destId="{49749D02-9E22-4057-B589-535B9F1453BA}" srcOrd="0" destOrd="0" parTransId="{4EB50C88-067E-4169-A25E-E5B9F9BC6FBE}" sibTransId="{840FB36E-6A12-40F9-AD1D-3CEF265D7E7F}"/>
    <dgm:cxn modelId="{4F8DF5DF-2E30-4014-A4A9-9AC14F3D6069}" srcId="{F8A0A86D-A59F-4B5E-8E49-CAE1DB4F7956}" destId="{0CB024AE-5654-446A-A393-FD5970F4DE69}" srcOrd="1" destOrd="0" parTransId="{5B653C20-4655-4061-9FDA-48144653B7D8}" sibTransId="{03C94383-FF3C-489F-B9BF-84ED43C0602C}"/>
    <dgm:cxn modelId="{9D556C77-D6A7-45BA-946B-072531E8AA69}" type="presOf" srcId="{B08BC04C-702B-4EB9-9447-7131E7848B8A}" destId="{F6624563-B20B-4C0F-9153-3D4F6376CD91}" srcOrd="1" destOrd="1" presId="urn:microsoft.com/office/officeart/2005/8/layout/cycle4"/>
    <dgm:cxn modelId="{2D66D0E7-753E-49B0-9F23-A9BEF07483B5}" type="presOf" srcId="{F90E297B-A10C-413A-A6F3-8E7D48D68426}" destId="{F6624563-B20B-4C0F-9153-3D4F6376CD91}" srcOrd="1" destOrd="0" presId="urn:microsoft.com/office/officeart/2005/8/layout/cycle4"/>
    <dgm:cxn modelId="{D12F3F5E-16E8-4DAE-95EB-2B35BDE1E8E3}" type="presOf" srcId="{F90E297B-A10C-413A-A6F3-8E7D48D68426}" destId="{E5751C99-E402-48D6-8B40-6C9AFEFAEDF1}" srcOrd="0" destOrd="0" presId="urn:microsoft.com/office/officeart/2005/8/layout/cycle4"/>
    <dgm:cxn modelId="{71B66159-97B8-48E1-B5E5-804097FBB76D}" srcId="{49749D02-9E22-4057-B589-535B9F1453BA}" destId="{F90E297B-A10C-413A-A6F3-8E7D48D68426}" srcOrd="0" destOrd="0" parTransId="{AA02BF3E-F663-4678-A0D4-437DB359D3B4}" sibTransId="{3A6E9AFF-8A0B-40B0-A0B2-1566C80EA4AC}"/>
    <dgm:cxn modelId="{52DE17D2-EC4C-40DB-8C63-1ECC86A4F5D4}" srcId="{F8A0A86D-A59F-4B5E-8E49-CAE1DB4F7956}" destId="{891A5081-6AA9-4181-8392-964A0ABEDE74}" srcOrd="10" destOrd="0" parTransId="{C7014269-C835-463D-9993-A32B221D1168}" sibTransId="{E5F30D39-EDF0-46A4-816E-FB117A7B3590}"/>
    <dgm:cxn modelId="{BFA17FD6-DD60-4FF1-B326-2A865948B4C7}" type="presOf" srcId="{66FAB9E8-B925-4FF3-8A81-F26096379F46}" destId="{649A3C8F-0771-4D08-8EB7-A244E4DA57E6}" srcOrd="1" destOrd="7" presId="urn:microsoft.com/office/officeart/2005/8/layout/cycle4"/>
    <dgm:cxn modelId="{958B7386-E6EC-4153-A9AB-E06061822235}" type="presOf" srcId="{B451C195-544C-41A6-A4A0-622E9BF19D6A}" destId="{649A3C8F-0771-4D08-8EB7-A244E4DA57E6}" srcOrd="1" destOrd="3" presId="urn:microsoft.com/office/officeart/2005/8/layout/cycle4"/>
    <dgm:cxn modelId="{E0540229-2B06-4684-A13C-E30DB8B6EB44}" type="presOf" srcId="{AB3BC375-B685-4FFB-9093-7B88BE00C9A7}" destId="{212B1EBC-C807-4600-9C5D-DB25EFF585DE}" srcOrd="1" destOrd="0" presId="urn:microsoft.com/office/officeart/2005/8/layout/cycle4"/>
    <dgm:cxn modelId="{805183FC-28DC-4971-9BFF-9E2FD180FB0F}" srcId="{37B55BD9-C45D-4C94-99A3-33F37D9FBDED}" destId="{50B6F17B-7370-47BF-935A-E4A13EDAA8A9}" srcOrd="0" destOrd="0" parTransId="{021FE709-EF4F-4CFD-AECB-3805AACBF507}" sibTransId="{762F8085-8F78-45B9-A485-3F236E34D322}"/>
    <dgm:cxn modelId="{3982A3A0-E4D9-4059-B226-7CC24E9CD49E}" type="presOf" srcId="{818475AA-EA53-4CAA-B0E2-5AE48CC07F61}" destId="{649A3C8F-0771-4D08-8EB7-A244E4DA57E6}" srcOrd="1" destOrd="9" presId="urn:microsoft.com/office/officeart/2005/8/layout/cycle4"/>
    <dgm:cxn modelId="{BA7E500E-039D-4F9D-B721-C877FD1B6B20}" type="presOf" srcId="{3B5286CD-A1C3-4EC0-881E-21300814DBD9}" destId="{2E676F16-EEA1-4717-864A-B8353E3199CD}" srcOrd="0" destOrd="1" presId="urn:microsoft.com/office/officeart/2005/8/layout/cycle4"/>
    <dgm:cxn modelId="{17174E28-2016-4C30-836A-9380A591B9D2}" type="presOf" srcId="{5FE8B285-8C35-46C3-890D-04B04F18302F}" destId="{649A3C8F-0771-4D08-8EB7-A244E4DA57E6}" srcOrd="1" destOrd="2" presId="urn:microsoft.com/office/officeart/2005/8/layout/cycle4"/>
    <dgm:cxn modelId="{2B47CD5C-8B8A-4335-8A12-65CEAC38152C}" type="presOf" srcId="{49749D02-9E22-4057-B589-535B9F1453BA}" destId="{C051F788-A668-4D22-95FB-60FD25C0E783}" srcOrd="0" destOrd="0" presId="urn:microsoft.com/office/officeart/2005/8/layout/cycle4"/>
    <dgm:cxn modelId="{3C24C5A3-B03B-4735-A000-4B9C238BC76F}" type="presOf" srcId="{0CB024AE-5654-446A-A393-FD5970F4DE69}" destId="{DF4F790D-6E0A-413E-AFD1-2B5957A80694}" srcOrd="0" destOrd="1" presId="urn:microsoft.com/office/officeart/2005/8/layout/cycle4"/>
    <dgm:cxn modelId="{AD1AC13C-5419-4B76-B159-B61610607F39}" type="presOf" srcId="{818475AA-EA53-4CAA-B0E2-5AE48CC07F61}" destId="{DF4F790D-6E0A-413E-AFD1-2B5957A80694}" srcOrd="0" destOrd="9" presId="urn:microsoft.com/office/officeart/2005/8/layout/cycle4"/>
    <dgm:cxn modelId="{D493E1F1-8321-469D-913F-19B55D99667C}" type="presOf" srcId="{5FE8B285-8C35-46C3-890D-04B04F18302F}" destId="{DF4F790D-6E0A-413E-AFD1-2B5957A80694}" srcOrd="0" destOrd="2" presId="urn:microsoft.com/office/officeart/2005/8/layout/cycle4"/>
    <dgm:cxn modelId="{73BAD2B2-8E2B-4562-8C40-7352FC86966E}" type="presOf" srcId="{5F3C5D4E-C895-402D-9C70-FFF946C133B6}" destId="{DF4F790D-6E0A-413E-AFD1-2B5957A80694}" srcOrd="0" destOrd="0" presId="urn:microsoft.com/office/officeart/2005/8/layout/cycle4"/>
    <dgm:cxn modelId="{224E42F1-E13F-4042-86B0-EB034A7E4653}" srcId="{F8A0A86D-A59F-4B5E-8E49-CAE1DB4F7956}" destId="{170FD906-2F73-41C5-90C5-85F0B53CF472}" srcOrd="8" destOrd="0" parTransId="{B52534D5-1CE7-4DBD-A141-CE65B5427770}" sibTransId="{2D390010-344B-473C-9111-57F7400F5E37}"/>
    <dgm:cxn modelId="{EE580AEC-1618-47FC-ABB1-0D6003D0320B}" type="presOf" srcId="{37B55BD9-C45D-4C94-99A3-33F37D9FBDED}" destId="{51F0D12D-CA59-4D6C-887A-68A13D3633A9}" srcOrd="0" destOrd="0" presId="urn:microsoft.com/office/officeart/2005/8/layout/cycle4"/>
    <dgm:cxn modelId="{F139AF76-563D-475B-8384-5BF7B4AB4B9A}" srcId="{F8A0A86D-A59F-4B5E-8E49-CAE1DB4F7956}" destId="{889D032C-812A-49E1-973D-8DA3C18BE3CD}" srcOrd="5" destOrd="0" parTransId="{EFCB597F-7995-4C9D-9EC4-3933142DEABB}" sibTransId="{03B2ABF1-8014-4B1F-B941-92AB1F31E62E}"/>
    <dgm:cxn modelId="{81DB4142-D7C4-49AF-A14F-D19188F154CE}" srcId="{49749D02-9E22-4057-B589-535B9F1453BA}" destId="{0BE023A3-FD2C-48A1-A7DE-D7B95096DE10}" srcOrd="2" destOrd="0" parTransId="{A3548AC4-E3EC-458C-B40F-E5EC506052D5}" sibTransId="{18A694FF-6724-4174-8A9F-11282F5DDE51}"/>
    <dgm:cxn modelId="{D7DF45E3-661D-460D-A549-BC53D050B97A}" srcId="{F8A0A86D-A59F-4B5E-8E49-CAE1DB4F7956}" destId="{5F3C5D4E-C895-402D-9C70-FFF946C133B6}" srcOrd="0" destOrd="0" parTransId="{17EEDF23-5B06-465C-9CE1-8C12D749FF47}" sibTransId="{C40A3E15-71C2-4D83-A4FE-F9AA23498DD5}"/>
    <dgm:cxn modelId="{CFFE554B-893A-4F30-ABCD-153B9DB28C39}" type="presOf" srcId="{5F3C5D4E-C895-402D-9C70-FFF946C133B6}" destId="{649A3C8F-0771-4D08-8EB7-A244E4DA57E6}" srcOrd="1" destOrd="0" presId="urn:microsoft.com/office/officeart/2005/8/layout/cycle4"/>
    <dgm:cxn modelId="{4624050A-DFF7-4B8E-AC81-75E4C66377BB}" srcId="{F8A0A86D-A59F-4B5E-8E49-CAE1DB4F7956}" destId="{818475AA-EA53-4CAA-B0E2-5AE48CC07F61}" srcOrd="9" destOrd="0" parTransId="{1328909C-2FBC-459F-B2EE-0501F71AD310}" sibTransId="{E0CBB61F-9106-435C-B13A-78B9B87E5BD9}"/>
    <dgm:cxn modelId="{8633685A-B865-41B1-9D15-83E37C8E8686}" srcId="{F8A0A86D-A59F-4B5E-8E49-CAE1DB4F7956}" destId="{89D17C88-9970-4BA4-B17C-568D4E384581}" srcOrd="4" destOrd="0" parTransId="{B26721B1-E31B-4D57-99DE-6883BC43FD6D}" sibTransId="{08637EC7-5DDF-4E6B-AE19-8AFBF9DD51D0}"/>
    <dgm:cxn modelId="{9F199C94-2E7E-484F-A707-0E439A6E8EC5}" type="presOf" srcId="{AB3BC375-B685-4FFB-9093-7B88BE00C9A7}" destId="{351DF599-3DDB-44A3-8757-6487904970BD}" srcOrd="0" destOrd="0" presId="urn:microsoft.com/office/officeart/2005/8/layout/cycle4"/>
    <dgm:cxn modelId="{20A33215-D7BF-49EB-B558-C6F9DC79B206}" type="presOf" srcId="{889D032C-812A-49E1-973D-8DA3C18BE3CD}" destId="{649A3C8F-0771-4D08-8EB7-A244E4DA57E6}" srcOrd="1" destOrd="5" presId="urn:microsoft.com/office/officeart/2005/8/layout/cycle4"/>
    <dgm:cxn modelId="{36AAAE20-38CE-4675-9252-BE417BC93C12}" srcId="{49749D02-9E22-4057-B589-535B9F1453BA}" destId="{B08BC04C-702B-4EB9-9447-7131E7848B8A}" srcOrd="1" destOrd="0" parTransId="{6C04DE04-D90D-4794-839F-41C655278041}" sibTransId="{31FB46CA-7478-4238-8D30-8B73CB381DA2}"/>
    <dgm:cxn modelId="{0334514C-C001-4A06-B933-44BFE3AB1B0A}" type="presOf" srcId="{E95F7FE8-8EE6-464C-87BD-04B02AB78901}" destId="{F455A27B-CE10-4E03-983B-9B85244CC685}" srcOrd="0" destOrd="0" presId="urn:microsoft.com/office/officeart/2005/8/layout/cycle4"/>
    <dgm:cxn modelId="{E504A383-5BE5-4D77-8182-7442F24FA442}" type="presOf" srcId="{43BF9BD5-CF24-4517-9999-0C9569AA6C13}" destId="{DF4F790D-6E0A-413E-AFD1-2B5957A80694}" srcOrd="0" destOrd="6" presId="urn:microsoft.com/office/officeart/2005/8/layout/cycle4"/>
    <dgm:cxn modelId="{932A7302-F612-4C37-BD87-9115382CF1C7}" type="presOf" srcId="{B451C195-544C-41A6-A4A0-622E9BF19D6A}" destId="{DF4F790D-6E0A-413E-AFD1-2B5957A80694}" srcOrd="0" destOrd="3" presId="urn:microsoft.com/office/officeart/2005/8/layout/cycle4"/>
    <dgm:cxn modelId="{D92B44FC-E038-4DBD-9427-4A57D5783013}" type="presOf" srcId="{43BF9BD5-CF24-4517-9999-0C9569AA6C13}" destId="{649A3C8F-0771-4D08-8EB7-A244E4DA57E6}" srcOrd="1" destOrd="6" presId="urn:microsoft.com/office/officeart/2005/8/layout/cycle4"/>
    <dgm:cxn modelId="{6DC25149-DCBC-4AA3-96EA-797D87DC2DEA}" type="presOf" srcId="{50B6F17B-7370-47BF-935A-E4A13EDAA8A9}" destId="{50270478-47CA-427C-B1FB-80EE350D6FF9}" srcOrd="1" destOrd="0" presId="urn:microsoft.com/office/officeart/2005/8/layout/cycle4"/>
    <dgm:cxn modelId="{91C8A35C-7750-4424-88B8-C9549BF793B5}" type="presOf" srcId="{F8A0A86D-A59F-4B5E-8E49-CAE1DB4F7956}" destId="{0FEBF313-E67A-41EF-B72A-4F9E12746758}" srcOrd="0" destOrd="0" presId="urn:microsoft.com/office/officeart/2005/8/layout/cycle4"/>
    <dgm:cxn modelId="{7F45061D-5515-46CC-BB4F-527A33297A67}" srcId="{F8A0A86D-A59F-4B5E-8E49-CAE1DB4F7956}" destId="{66FAB9E8-B925-4FF3-8A81-F26096379F46}" srcOrd="7" destOrd="0" parTransId="{362993E1-32AE-44D0-AF8A-9AC835AEF9FC}" sibTransId="{2F509DE1-7E52-4994-9F4B-9506CCE1E161}"/>
    <dgm:cxn modelId="{0DB9993A-A7CA-49EB-8D5D-25F2142C1FA8}" type="presOf" srcId="{66FAB9E8-B925-4FF3-8A81-F26096379F46}" destId="{DF4F790D-6E0A-413E-AFD1-2B5957A80694}" srcOrd="0" destOrd="7" presId="urn:microsoft.com/office/officeart/2005/8/layout/cycle4"/>
    <dgm:cxn modelId="{754A063E-964C-4239-85BB-230ED5EE99D2}" type="presOf" srcId="{3B5286CD-A1C3-4EC0-881E-21300814DBD9}" destId="{50270478-47CA-427C-B1FB-80EE350D6FF9}" srcOrd="1" destOrd="1" presId="urn:microsoft.com/office/officeart/2005/8/layout/cycle4"/>
    <dgm:cxn modelId="{091CD5F2-B38F-4574-BE9F-D9D1DD0D53C8}" srcId="{F8A0A86D-A59F-4B5E-8E49-CAE1DB4F7956}" destId="{43BF9BD5-CF24-4517-9999-0C9569AA6C13}" srcOrd="6" destOrd="0" parTransId="{CE2DCE74-9340-4538-9AB8-06DC99B899E6}" sibTransId="{CE0FC7FF-3CC2-4129-A99B-A59190FAEA82}"/>
    <dgm:cxn modelId="{D3574C63-EF9D-4FDD-B977-8E3760607FD6}" type="presOf" srcId="{89D17C88-9970-4BA4-B17C-568D4E384581}" destId="{DF4F790D-6E0A-413E-AFD1-2B5957A80694}" srcOrd="0" destOrd="4" presId="urn:microsoft.com/office/officeart/2005/8/layout/cycle4"/>
    <dgm:cxn modelId="{270CEE2A-674F-4807-B7A5-8886B5F2FD58}" srcId="{E8ACC730-DE93-4748-B586-90A2FCE56E89}" destId="{AB3BC375-B685-4FFB-9093-7B88BE00C9A7}" srcOrd="0" destOrd="0" parTransId="{5BE507AA-0973-44C8-8F47-6049EE7BF975}" sibTransId="{895CABC1-F638-46A8-9660-CF43F8542C97}"/>
    <dgm:cxn modelId="{6BFCCF1A-C7B5-4CAF-A9B3-8C908B3389FE}" srcId="{E95F7FE8-8EE6-464C-87BD-04B02AB78901}" destId="{F8A0A86D-A59F-4B5E-8E49-CAE1DB4F7956}" srcOrd="1" destOrd="0" parTransId="{E67733CC-E49D-470D-90C9-890C8D19DF46}" sibTransId="{FF1B4EB8-EA1F-450A-895D-4084B2F763BD}"/>
    <dgm:cxn modelId="{E0E6422A-15A4-4423-9FB8-89510F670DF0}" srcId="{F8A0A86D-A59F-4B5E-8E49-CAE1DB4F7956}" destId="{5FE8B285-8C35-46C3-890D-04B04F18302F}" srcOrd="2" destOrd="0" parTransId="{E73200D2-1A8E-49FF-97BF-5AE256ECF428}" sibTransId="{A045CB4E-9BB6-45D8-9D43-1EF95802C388}"/>
    <dgm:cxn modelId="{0A552249-6105-43DB-BB74-DFC731060DB7}" type="presOf" srcId="{B08BC04C-702B-4EB9-9447-7131E7848B8A}" destId="{E5751C99-E402-48D6-8B40-6C9AFEFAEDF1}" srcOrd="0" destOrd="1" presId="urn:microsoft.com/office/officeart/2005/8/layout/cycle4"/>
    <dgm:cxn modelId="{7C580A11-9B05-43E5-97EA-FCBB41547B00}" srcId="{E95F7FE8-8EE6-464C-87BD-04B02AB78901}" destId="{E8ACC730-DE93-4748-B586-90A2FCE56E89}" srcOrd="2" destOrd="0" parTransId="{26D17A48-086F-4816-8FF7-28D5B0BC8628}" sibTransId="{6CAA97AB-4AAC-4820-A526-CEADD981A675}"/>
    <dgm:cxn modelId="{9DC3D2A0-9860-4714-B9E6-533E946AD57F}" type="presOf" srcId="{891A5081-6AA9-4181-8392-964A0ABEDE74}" destId="{DF4F790D-6E0A-413E-AFD1-2B5957A80694}" srcOrd="0" destOrd="10" presId="urn:microsoft.com/office/officeart/2005/8/layout/cycle4"/>
    <dgm:cxn modelId="{22A6095A-FBB7-440E-B417-90A098161DDC}" type="presOf" srcId="{170FD906-2F73-41C5-90C5-85F0B53CF472}" destId="{DF4F790D-6E0A-413E-AFD1-2B5957A80694}" srcOrd="0" destOrd="8" presId="urn:microsoft.com/office/officeart/2005/8/layout/cycle4"/>
    <dgm:cxn modelId="{97F8A939-144D-4724-B36D-932C41F215DC}" srcId="{37B55BD9-C45D-4C94-99A3-33F37D9FBDED}" destId="{3B5286CD-A1C3-4EC0-881E-21300814DBD9}" srcOrd="1" destOrd="0" parTransId="{43BE8B24-1233-4E40-9950-12C327AABA1E}" sibTransId="{6C058C64-EDA5-46EB-81B4-5EA180CAAAFF}"/>
    <dgm:cxn modelId="{44CF67B1-7124-4DD5-97A6-2522E349AB59}" type="presOf" srcId="{0BE023A3-FD2C-48A1-A7DE-D7B95096DE10}" destId="{F6624563-B20B-4C0F-9153-3D4F6376CD91}" srcOrd="1" destOrd="2" presId="urn:microsoft.com/office/officeart/2005/8/layout/cycle4"/>
    <dgm:cxn modelId="{64A398FE-F330-4EBD-BE24-2A5389526C7D}" type="presOf" srcId="{170FD906-2F73-41C5-90C5-85F0B53CF472}" destId="{649A3C8F-0771-4D08-8EB7-A244E4DA57E6}" srcOrd="1" destOrd="8" presId="urn:microsoft.com/office/officeart/2005/8/layout/cycle4"/>
    <dgm:cxn modelId="{80B4E00E-406F-4CF2-AF54-563E72644F1E}" srcId="{E95F7FE8-8EE6-464C-87BD-04B02AB78901}" destId="{37B55BD9-C45D-4C94-99A3-33F37D9FBDED}" srcOrd="3" destOrd="0" parTransId="{FE9A54E4-D88F-401F-8961-FA62F70CF678}" sibTransId="{776C0BEF-B5C6-4553-90D4-498C2AE010A7}"/>
    <dgm:cxn modelId="{DCDBC18B-FBDC-4D53-9B45-7E9D7C7E1EC7}" srcId="{F8A0A86D-A59F-4B5E-8E49-CAE1DB4F7956}" destId="{B451C195-544C-41A6-A4A0-622E9BF19D6A}" srcOrd="3" destOrd="0" parTransId="{076B33D5-CF76-4D28-B975-420C71028524}" sibTransId="{AA979E86-DDF4-4814-868A-66BC9037F891}"/>
    <dgm:cxn modelId="{65906BF4-CE0A-4CBD-B97F-6722C7D363A9}" type="presOf" srcId="{891A5081-6AA9-4181-8392-964A0ABEDE74}" destId="{649A3C8F-0771-4D08-8EB7-A244E4DA57E6}" srcOrd="1" destOrd="10" presId="urn:microsoft.com/office/officeart/2005/8/layout/cycle4"/>
    <dgm:cxn modelId="{E0EED80C-0C58-4156-A013-F8A142B6F200}" type="presOf" srcId="{0BE023A3-FD2C-48A1-A7DE-D7B95096DE10}" destId="{E5751C99-E402-48D6-8B40-6C9AFEFAEDF1}" srcOrd="0" destOrd="2" presId="urn:microsoft.com/office/officeart/2005/8/layout/cycle4"/>
    <dgm:cxn modelId="{E6B77169-A76F-4B4D-9A35-911EEB0F3BA9}" type="presOf" srcId="{89D17C88-9970-4BA4-B17C-568D4E384581}" destId="{649A3C8F-0771-4D08-8EB7-A244E4DA57E6}" srcOrd="1" destOrd="4" presId="urn:microsoft.com/office/officeart/2005/8/layout/cycle4"/>
    <dgm:cxn modelId="{02294EE3-7E26-41B3-A86D-78A1B5E9A901}" type="presParOf" srcId="{F455A27B-CE10-4E03-983B-9B85244CC685}" destId="{83D61E65-3D24-40FB-8976-F88001EF317D}" srcOrd="0" destOrd="0" presId="urn:microsoft.com/office/officeart/2005/8/layout/cycle4"/>
    <dgm:cxn modelId="{AF6B1218-4B09-48FE-91E0-1824910BC5A6}" type="presParOf" srcId="{83D61E65-3D24-40FB-8976-F88001EF317D}" destId="{33D6AFC1-5543-476D-BFB9-3CC5CC38C46A}" srcOrd="0" destOrd="0" presId="urn:microsoft.com/office/officeart/2005/8/layout/cycle4"/>
    <dgm:cxn modelId="{24581D29-E662-4B39-9712-FA9C630F4AC8}" type="presParOf" srcId="{33D6AFC1-5543-476D-BFB9-3CC5CC38C46A}" destId="{E5751C99-E402-48D6-8B40-6C9AFEFAEDF1}" srcOrd="0" destOrd="0" presId="urn:microsoft.com/office/officeart/2005/8/layout/cycle4"/>
    <dgm:cxn modelId="{E801AE9C-B8B0-4747-8456-BBD96814C3E3}" type="presParOf" srcId="{33D6AFC1-5543-476D-BFB9-3CC5CC38C46A}" destId="{F6624563-B20B-4C0F-9153-3D4F6376CD91}" srcOrd="1" destOrd="0" presId="urn:microsoft.com/office/officeart/2005/8/layout/cycle4"/>
    <dgm:cxn modelId="{1EB26CCF-4934-4ED3-9A80-4BC3E0362AC2}" type="presParOf" srcId="{83D61E65-3D24-40FB-8976-F88001EF317D}" destId="{1D7EEF13-9AB5-485F-8904-AA0DCC1960B0}" srcOrd="1" destOrd="0" presId="urn:microsoft.com/office/officeart/2005/8/layout/cycle4"/>
    <dgm:cxn modelId="{3B98625A-AAF1-4DF3-9FF8-CD9F0BCC5ABD}" type="presParOf" srcId="{1D7EEF13-9AB5-485F-8904-AA0DCC1960B0}" destId="{DF4F790D-6E0A-413E-AFD1-2B5957A80694}" srcOrd="0" destOrd="0" presId="urn:microsoft.com/office/officeart/2005/8/layout/cycle4"/>
    <dgm:cxn modelId="{BA37EBAE-0261-4DD6-AD30-AAECFBCD2B1B}" type="presParOf" srcId="{1D7EEF13-9AB5-485F-8904-AA0DCC1960B0}" destId="{649A3C8F-0771-4D08-8EB7-A244E4DA57E6}" srcOrd="1" destOrd="0" presId="urn:microsoft.com/office/officeart/2005/8/layout/cycle4"/>
    <dgm:cxn modelId="{6EFEB403-331F-4ABC-87D2-3DAE9F9A1275}" type="presParOf" srcId="{83D61E65-3D24-40FB-8976-F88001EF317D}" destId="{6BBA4AD7-15FC-40FD-A0E0-E4880DBCC23D}" srcOrd="2" destOrd="0" presId="urn:microsoft.com/office/officeart/2005/8/layout/cycle4"/>
    <dgm:cxn modelId="{FF037D5E-849D-4532-9F7F-62B7B978635B}" type="presParOf" srcId="{6BBA4AD7-15FC-40FD-A0E0-E4880DBCC23D}" destId="{351DF599-3DDB-44A3-8757-6487904970BD}" srcOrd="0" destOrd="0" presId="urn:microsoft.com/office/officeart/2005/8/layout/cycle4"/>
    <dgm:cxn modelId="{1CEB4B34-030E-4DCD-B2E1-29CAC7E02EE0}" type="presParOf" srcId="{6BBA4AD7-15FC-40FD-A0E0-E4880DBCC23D}" destId="{212B1EBC-C807-4600-9C5D-DB25EFF585DE}" srcOrd="1" destOrd="0" presId="urn:microsoft.com/office/officeart/2005/8/layout/cycle4"/>
    <dgm:cxn modelId="{00A162C8-4CF7-4DBE-8F0F-2095DA57BC38}" type="presParOf" srcId="{83D61E65-3D24-40FB-8976-F88001EF317D}" destId="{BDB906CA-3751-4B3B-86FE-D3B4FEE7FD88}" srcOrd="3" destOrd="0" presId="urn:microsoft.com/office/officeart/2005/8/layout/cycle4"/>
    <dgm:cxn modelId="{A5BD12FF-E256-4A29-9055-0A2A2D2789E3}" type="presParOf" srcId="{BDB906CA-3751-4B3B-86FE-D3B4FEE7FD88}" destId="{2E676F16-EEA1-4717-864A-B8353E3199CD}" srcOrd="0" destOrd="0" presId="urn:microsoft.com/office/officeart/2005/8/layout/cycle4"/>
    <dgm:cxn modelId="{9BDEAA15-FA3B-4599-966F-3B8F9B9AC973}" type="presParOf" srcId="{BDB906CA-3751-4B3B-86FE-D3B4FEE7FD88}" destId="{50270478-47CA-427C-B1FB-80EE350D6FF9}" srcOrd="1" destOrd="0" presId="urn:microsoft.com/office/officeart/2005/8/layout/cycle4"/>
    <dgm:cxn modelId="{F641ABDF-DED0-447D-8AFB-296F5844EE00}" type="presParOf" srcId="{83D61E65-3D24-40FB-8976-F88001EF317D}" destId="{83E07E6C-F783-41B0-81E0-1CBD25EF629A}" srcOrd="4" destOrd="0" presId="urn:microsoft.com/office/officeart/2005/8/layout/cycle4"/>
    <dgm:cxn modelId="{59AA99CA-FF27-48F3-A13C-355DBBEC881D}" type="presParOf" srcId="{F455A27B-CE10-4E03-983B-9B85244CC685}" destId="{07470EED-AF1D-465E-B69F-E36246136E19}" srcOrd="1" destOrd="0" presId="urn:microsoft.com/office/officeart/2005/8/layout/cycle4"/>
    <dgm:cxn modelId="{00FAB5C9-60CA-4E00-9301-1D3E1137066E}" type="presParOf" srcId="{07470EED-AF1D-465E-B69F-E36246136E19}" destId="{C051F788-A668-4D22-95FB-60FD25C0E783}" srcOrd="0" destOrd="0" presId="urn:microsoft.com/office/officeart/2005/8/layout/cycle4"/>
    <dgm:cxn modelId="{0C5092C3-A393-4B51-8313-E816FA4BB842}" type="presParOf" srcId="{07470EED-AF1D-465E-B69F-E36246136E19}" destId="{0FEBF313-E67A-41EF-B72A-4F9E12746758}" srcOrd="1" destOrd="0" presId="urn:microsoft.com/office/officeart/2005/8/layout/cycle4"/>
    <dgm:cxn modelId="{A29CCDAC-4543-429E-97FE-082E0E8E6B39}" type="presParOf" srcId="{07470EED-AF1D-465E-B69F-E36246136E19}" destId="{3C627013-EFA7-484E-8518-C4A084492C53}" srcOrd="2" destOrd="0" presId="urn:microsoft.com/office/officeart/2005/8/layout/cycle4"/>
    <dgm:cxn modelId="{9799C274-7BC2-4C84-8128-04212E68FE16}" type="presParOf" srcId="{07470EED-AF1D-465E-B69F-E36246136E19}" destId="{51F0D12D-CA59-4D6C-887A-68A13D3633A9}" srcOrd="3" destOrd="0" presId="urn:microsoft.com/office/officeart/2005/8/layout/cycle4"/>
    <dgm:cxn modelId="{6F515B6B-EAEA-4D99-80B1-54D0DAEEDAD7}" type="presParOf" srcId="{07470EED-AF1D-465E-B69F-E36246136E19}" destId="{A1615D5D-FE73-44BD-8B61-491E0DAA9C17}" srcOrd="4" destOrd="0" presId="urn:microsoft.com/office/officeart/2005/8/layout/cycle4"/>
    <dgm:cxn modelId="{3341FEEB-89B8-4A11-A11F-C1863E524588}" type="presParOf" srcId="{F455A27B-CE10-4E03-983B-9B85244CC685}" destId="{2D0D70A3-DC24-40C3-B449-57BBF53642B7}" srcOrd="2" destOrd="0" presId="urn:microsoft.com/office/officeart/2005/8/layout/cycle4"/>
    <dgm:cxn modelId="{02DE5503-B074-4832-8D87-C98AD0D686A8}" type="presParOf" srcId="{F455A27B-CE10-4E03-983B-9B85244CC685}" destId="{2FC8657F-4955-46FC-A86A-69DF58A00E23}" srcOrd="3" destOrd="0" presId="urn:microsoft.com/office/officeart/2005/8/layout/cycle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EB70B9-4ECD-4277-B66C-854E11E9936C}">
      <dsp:nvSpPr>
        <dsp:cNvPr id="0" name=""/>
        <dsp:cNvSpPr/>
      </dsp:nvSpPr>
      <dsp:spPr>
        <a:xfrm>
          <a:off x="605111" y="519449"/>
          <a:ext cx="2716179" cy="35331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COROS Y DANZAS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TEATRO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TALLER DE TEATRO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TALLERES DE DANZA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TALLERES DE ARTESANIA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TALLERES PSICOSOCIALES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TALLERES DE MANUALIDADES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TALLERES DE MANTENIMIENTO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ASESORIA JURIDICA, FISCAL, LABORAL…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</dsp:txBody>
      <dsp:txXfrm>
        <a:off x="605111" y="519449"/>
        <a:ext cx="2716179" cy="2776007"/>
      </dsp:txXfrm>
    </dsp:sp>
    <dsp:sp modelId="{03558300-9F07-444F-8067-7966E0CD7B3A}">
      <dsp:nvSpPr>
        <dsp:cNvPr id="0" name=""/>
        <dsp:cNvSpPr/>
      </dsp:nvSpPr>
      <dsp:spPr>
        <a:xfrm>
          <a:off x="2070134" y="870720"/>
          <a:ext cx="4107500" cy="4107500"/>
        </a:xfrm>
        <a:prstGeom prst="leftCircularArrow">
          <a:avLst>
            <a:gd name="adj1" fmla="val 2104"/>
            <a:gd name="adj2" fmla="val 252640"/>
            <a:gd name="adj3" fmla="val 2040688"/>
            <a:gd name="adj4" fmla="val 9037027"/>
            <a:gd name="adj5" fmla="val 2454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073E68-6912-4082-86A6-5669A41AD910}">
      <dsp:nvSpPr>
        <dsp:cNvPr id="0" name=""/>
        <dsp:cNvSpPr/>
      </dsp:nvSpPr>
      <dsp:spPr>
        <a:xfrm>
          <a:off x="1598532" y="2926080"/>
          <a:ext cx="1634729" cy="960120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GRUPOS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Y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TALLERES</a:t>
          </a:r>
          <a:endParaRPr lang="es-ES" sz="1600" b="1" kern="1200" dirty="0"/>
        </a:p>
      </dsp:txBody>
      <dsp:txXfrm>
        <a:off x="1598532" y="2926080"/>
        <a:ext cx="1634729" cy="960120"/>
      </dsp:txXfrm>
    </dsp:sp>
    <dsp:sp modelId="{2E7A4E14-A4DB-4A1C-9A4E-989DA9EBDA23}">
      <dsp:nvSpPr>
        <dsp:cNvPr id="0" name=""/>
        <dsp:cNvSpPr/>
      </dsp:nvSpPr>
      <dsp:spPr>
        <a:xfrm>
          <a:off x="4618357" y="0"/>
          <a:ext cx="3589920" cy="45636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800" kern="1200" dirty="0"/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JORNADAS:  MUNICIPIO  Y CASA REGIONALES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CONFERENCIAS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PRESENTACIONES DE LIBROS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EXPOSICIONES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EXCURSIONES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FERIA LOCAL: CASETA, CARROZAS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DÍA DE LAS COMUNDADES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FIESTA DE FIN DE CURSO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JORNADAS CULTURALES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FERIA DEL LIBRO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ENCUENTRO  NACIONAL DE ENCAJERAS DE BOLILLOS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EXPOSICIÓN Y VENTA “ARTE DE EXTREMADURA”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CENA DE CONVIVENCIA/ENTREGA DE PREMIOS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BELÉN VIVIENTE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FIESTA DE FIN DE AÑO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CARNAVALES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MATANZA TRADICIONAL EXTREMEÑA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Arial" pitchFamily="34" charset="0"/>
              <a:cs typeface="Arial" pitchFamily="34" charset="0"/>
            </a:rPr>
            <a:t>PUBLICACIONES</a:t>
          </a:r>
          <a:endParaRPr lang="es-ES" sz="900" b="0" kern="1200" dirty="0">
            <a:latin typeface="Arial" pitchFamily="34" charset="0"/>
            <a:cs typeface="Arial" pitchFamily="34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s-ES" sz="900" b="0" kern="1200" dirty="0">
            <a:latin typeface="Arial" pitchFamily="34" charset="0"/>
            <a:cs typeface="Arial" pitchFamily="34" charset="0"/>
          </a:endParaRPr>
        </a:p>
      </dsp:txBody>
      <dsp:txXfrm>
        <a:off x="4618357" y="977930"/>
        <a:ext cx="3589920" cy="3585744"/>
      </dsp:txXfrm>
    </dsp:sp>
    <dsp:sp modelId="{1A0F0713-AC25-4757-8214-5AD7F038E306}">
      <dsp:nvSpPr>
        <dsp:cNvPr id="0" name=""/>
        <dsp:cNvSpPr/>
      </dsp:nvSpPr>
      <dsp:spPr>
        <a:xfrm>
          <a:off x="5988986" y="107874"/>
          <a:ext cx="1974746" cy="777332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ACTIVADES</a:t>
          </a:r>
          <a:endParaRPr lang="es-ES" sz="2000" b="1" kern="1200" dirty="0"/>
        </a:p>
      </dsp:txBody>
      <dsp:txXfrm>
        <a:off x="5988986" y="107874"/>
        <a:ext cx="1974746" cy="77733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E0D581-08FE-4FB1-887C-A0084F6E8F07}">
      <dsp:nvSpPr>
        <dsp:cNvPr id="0" name=""/>
        <dsp:cNvSpPr/>
      </dsp:nvSpPr>
      <dsp:spPr>
        <a:xfrm>
          <a:off x="4060753" y="2225384"/>
          <a:ext cx="3548185" cy="3157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633"/>
              </a:lnTo>
              <a:lnTo>
                <a:pt x="3548185" y="225633"/>
              </a:lnTo>
              <a:lnTo>
                <a:pt x="3548185" y="315757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876F1-2D71-436B-BBDC-67CB2E6CE503}">
      <dsp:nvSpPr>
        <dsp:cNvPr id="0" name=""/>
        <dsp:cNvSpPr/>
      </dsp:nvSpPr>
      <dsp:spPr>
        <a:xfrm>
          <a:off x="4060753" y="2225384"/>
          <a:ext cx="2378065" cy="28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12"/>
              </a:lnTo>
              <a:lnTo>
                <a:pt x="2378065" y="192812"/>
              </a:lnTo>
              <a:lnTo>
                <a:pt x="2378065" y="28293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B8AB35-31C2-4767-8298-A8E2ED3CD88C}">
      <dsp:nvSpPr>
        <dsp:cNvPr id="0" name=""/>
        <dsp:cNvSpPr/>
      </dsp:nvSpPr>
      <dsp:spPr>
        <a:xfrm>
          <a:off x="4060753" y="2225384"/>
          <a:ext cx="1189032" cy="28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12"/>
              </a:lnTo>
              <a:lnTo>
                <a:pt x="1189032" y="192812"/>
              </a:lnTo>
              <a:lnTo>
                <a:pt x="1189032" y="28293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9120F2-C712-4768-8350-172A2676EFA8}">
      <dsp:nvSpPr>
        <dsp:cNvPr id="0" name=""/>
        <dsp:cNvSpPr/>
      </dsp:nvSpPr>
      <dsp:spPr>
        <a:xfrm>
          <a:off x="4015033" y="2225384"/>
          <a:ext cx="91440" cy="282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93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1C8AA9-D442-40B2-A585-940762DEF0FA}">
      <dsp:nvSpPr>
        <dsp:cNvPr id="0" name=""/>
        <dsp:cNvSpPr/>
      </dsp:nvSpPr>
      <dsp:spPr>
        <a:xfrm>
          <a:off x="2871720" y="2225384"/>
          <a:ext cx="1189032" cy="282935"/>
        </a:xfrm>
        <a:custGeom>
          <a:avLst/>
          <a:gdLst/>
          <a:ahLst/>
          <a:cxnLst/>
          <a:rect l="0" t="0" r="0" b="0"/>
          <a:pathLst>
            <a:path>
              <a:moveTo>
                <a:pt x="1189032" y="0"/>
              </a:moveTo>
              <a:lnTo>
                <a:pt x="1189032" y="192812"/>
              </a:lnTo>
              <a:lnTo>
                <a:pt x="0" y="192812"/>
              </a:lnTo>
              <a:lnTo>
                <a:pt x="0" y="28293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0CF64-5C4A-4D58-A595-A5C230E8CC13}">
      <dsp:nvSpPr>
        <dsp:cNvPr id="0" name=""/>
        <dsp:cNvSpPr/>
      </dsp:nvSpPr>
      <dsp:spPr>
        <a:xfrm>
          <a:off x="1682687" y="2225384"/>
          <a:ext cx="2378065" cy="282935"/>
        </a:xfrm>
        <a:custGeom>
          <a:avLst/>
          <a:gdLst/>
          <a:ahLst/>
          <a:cxnLst/>
          <a:rect l="0" t="0" r="0" b="0"/>
          <a:pathLst>
            <a:path>
              <a:moveTo>
                <a:pt x="2378065" y="0"/>
              </a:moveTo>
              <a:lnTo>
                <a:pt x="2378065" y="192812"/>
              </a:lnTo>
              <a:lnTo>
                <a:pt x="0" y="192812"/>
              </a:lnTo>
              <a:lnTo>
                <a:pt x="0" y="28293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B6F40F-B5A6-4271-9B87-FA96F633400D}">
      <dsp:nvSpPr>
        <dsp:cNvPr id="0" name=""/>
        <dsp:cNvSpPr/>
      </dsp:nvSpPr>
      <dsp:spPr>
        <a:xfrm>
          <a:off x="493655" y="2225384"/>
          <a:ext cx="3567097" cy="282935"/>
        </a:xfrm>
        <a:custGeom>
          <a:avLst/>
          <a:gdLst/>
          <a:ahLst/>
          <a:cxnLst/>
          <a:rect l="0" t="0" r="0" b="0"/>
          <a:pathLst>
            <a:path>
              <a:moveTo>
                <a:pt x="3567097" y="0"/>
              </a:moveTo>
              <a:lnTo>
                <a:pt x="3567097" y="192812"/>
              </a:lnTo>
              <a:lnTo>
                <a:pt x="0" y="192812"/>
              </a:lnTo>
              <a:lnTo>
                <a:pt x="0" y="28293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69B16-BDF7-4C7D-9295-53C592843A65}">
      <dsp:nvSpPr>
        <dsp:cNvPr id="0" name=""/>
        <dsp:cNvSpPr/>
      </dsp:nvSpPr>
      <dsp:spPr>
        <a:xfrm>
          <a:off x="2828912" y="1343234"/>
          <a:ext cx="2463680" cy="8821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8835D4-977D-43B1-8A92-23DBD3710AE7}">
      <dsp:nvSpPr>
        <dsp:cNvPr id="0" name=""/>
        <dsp:cNvSpPr/>
      </dsp:nvSpPr>
      <dsp:spPr>
        <a:xfrm>
          <a:off x="2937006" y="1445923"/>
          <a:ext cx="2463680" cy="882150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i="1" kern="1200" dirty="0" smtClean="0">
              <a:solidFill>
                <a:schemeClr val="tx1"/>
              </a:solidFill>
            </a:rPr>
            <a:t>TALLERES</a:t>
          </a:r>
          <a:endParaRPr lang="es-ES" sz="2000" b="1" i="1" kern="1200" dirty="0">
            <a:solidFill>
              <a:schemeClr val="tx1"/>
            </a:solidFill>
          </a:endParaRPr>
        </a:p>
      </dsp:txBody>
      <dsp:txXfrm>
        <a:off x="2937006" y="1445923"/>
        <a:ext cx="2463680" cy="882150"/>
      </dsp:txXfrm>
    </dsp:sp>
    <dsp:sp modelId="{0FF36897-C12C-4DE1-8E8D-1D43BE4663AC}">
      <dsp:nvSpPr>
        <dsp:cNvPr id="0" name=""/>
        <dsp:cNvSpPr/>
      </dsp:nvSpPr>
      <dsp:spPr>
        <a:xfrm>
          <a:off x="7233" y="2508320"/>
          <a:ext cx="972844" cy="617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71F5C-1983-4CC1-A5B7-ECA3B3514ED7}">
      <dsp:nvSpPr>
        <dsp:cNvPr id="0" name=""/>
        <dsp:cNvSpPr/>
      </dsp:nvSpPr>
      <dsp:spPr>
        <a:xfrm>
          <a:off x="115326" y="2611009"/>
          <a:ext cx="972844" cy="617756"/>
        </a:xfrm>
        <a:prstGeom prst="roundRect">
          <a:avLst>
            <a:gd name="adj" fmla="val 10000"/>
          </a:avLst>
        </a:prstGeom>
        <a:solidFill>
          <a:schemeClr val="tx2">
            <a:lumMod val="90000"/>
            <a:alpha val="9000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latin typeface="Arial" pitchFamily="34" charset="0"/>
              <a:cs typeface="Arial" pitchFamily="34" charset="0"/>
            </a:rPr>
            <a:t>PINTURA EN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latin typeface="Arial" pitchFamily="34" charset="0"/>
              <a:cs typeface="Arial" pitchFamily="34" charset="0"/>
            </a:rPr>
            <a:t>TELA</a:t>
          </a:r>
          <a:endParaRPr lang="es-ES" sz="1000" kern="1200" dirty="0">
            <a:latin typeface="Arial" pitchFamily="34" charset="0"/>
            <a:cs typeface="Arial" pitchFamily="34" charset="0"/>
          </a:endParaRPr>
        </a:p>
      </dsp:txBody>
      <dsp:txXfrm>
        <a:off x="115326" y="2611009"/>
        <a:ext cx="972844" cy="617756"/>
      </dsp:txXfrm>
    </dsp:sp>
    <dsp:sp modelId="{A6DF6BE4-93A5-4EE3-929D-E9ECD3D7D50B}">
      <dsp:nvSpPr>
        <dsp:cNvPr id="0" name=""/>
        <dsp:cNvSpPr/>
      </dsp:nvSpPr>
      <dsp:spPr>
        <a:xfrm>
          <a:off x="1196265" y="2508320"/>
          <a:ext cx="972844" cy="617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F1226D-F0A0-443E-B0D1-45283F44D055}">
      <dsp:nvSpPr>
        <dsp:cNvPr id="0" name=""/>
        <dsp:cNvSpPr/>
      </dsp:nvSpPr>
      <dsp:spPr>
        <a:xfrm>
          <a:off x="1304359" y="2611009"/>
          <a:ext cx="972844" cy="617756"/>
        </a:xfrm>
        <a:prstGeom prst="roundRect">
          <a:avLst>
            <a:gd name="adj" fmla="val 10000"/>
          </a:avLst>
        </a:prstGeom>
        <a:solidFill>
          <a:schemeClr val="tx2">
            <a:lumMod val="50000"/>
            <a:alpha val="9000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latin typeface="Arial" pitchFamily="34" charset="0"/>
              <a:cs typeface="Arial" pitchFamily="34" charset="0"/>
            </a:rPr>
            <a:t>BOLILLOS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 dirty="0"/>
        </a:p>
      </dsp:txBody>
      <dsp:txXfrm>
        <a:off x="1304359" y="2611009"/>
        <a:ext cx="972844" cy="617756"/>
      </dsp:txXfrm>
    </dsp:sp>
    <dsp:sp modelId="{0198EA43-B1E7-4607-BD4A-29984014486B}">
      <dsp:nvSpPr>
        <dsp:cNvPr id="0" name=""/>
        <dsp:cNvSpPr/>
      </dsp:nvSpPr>
      <dsp:spPr>
        <a:xfrm>
          <a:off x="2385298" y="2508320"/>
          <a:ext cx="972844" cy="617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F6018B-BFA8-4A98-B2BE-93FA19E6A615}">
      <dsp:nvSpPr>
        <dsp:cNvPr id="0" name=""/>
        <dsp:cNvSpPr/>
      </dsp:nvSpPr>
      <dsp:spPr>
        <a:xfrm>
          <a:off x="2493391" y="2611009"/>
          <a:ext cx="972844" cy="617756"/>
        </a:xfrm>
        <a:prstGeom prst="roundRect">
          <a:avLst>
            <a:gd name="adj" fmla="val 10000"/>
          </a:avLst>
        </a:prstGeom>
        <a:solidFill>
          <a:schemeClr val="accent2">
            <a:alpha val="9000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latin typeface="Arial" pitchFamily="34" charset="0"/>
              <a:cs typeface="Arial" pitchFamily="34" charset="0"/>
            </a:rPr>
            <a:t>VAINICA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latin typeface="Arial" pitchFamily="34" charset="0"/>
              <a:cs typeface="Arial" pitchFamily="34" charset="0"/>
            </a:rPr>
            <a:t>Y PUNTO DE CRUZ</a:t>
          </a:r>
          <a:endParaRPr lang="es-ES" sz="1000" kern="1200" dirty="0">
            <a:latin typeface="Arial" pitchFamily="34" charset="0"/>
            <a:cs typeface="Arial" pitchFamily="34" charset="0"/>
          </a:endParaRPr>
        </a:p>
      </dsp:txBody>
      <dsp:txXfrm>
        <a:off x="2493391" y="2611009"/>
        <a:ext cx="972844" cy="617756"/>
      </dsp:txXfrm>
    </dsp:sp>
    <dsp:sp modelId="{4FBEAC07-5A86-482B-9A31-CABEB18FE2B5}">
      <dsp:nvSpPr>
        <dsp:cNvPr id="0" name=""/>
        <dsp:cNvSpPr/>
      </dsp:nvSpPr>
      <dsp:spPr>
        <a:xfrm>
          <a:off x="3574330" y="2508320"/>
          <a:ext cx="972844" cy="617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030EA-E166-470D-B3ED-F58360877E0F}">
      <dsp:nvSpPr>
        <dsp:cNvPr id="0" name=""/>
        <dsp:cNvSpPr/>
      </dsp:nvSpPr>
      <dsp:spPr>
        <a:xfrm>
          <a:off x="3682424" y="2611009"/>
          <a:ext cx="972844" cy="617756"/>
        </a:xfrm>
        <a:prstGeom prst="roundRect">
          <a:avLst>
            <a:gd name="adj" fmla="val 10000"/>
          </a:avLst>
        </a:prstGeom>
        <a:solidFill>
          <a:schemeClr val="accent1">
            <a:lumMod val="75000"/>
            <a:alpha val="9000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INICIACIÓN A INTERNET</a:t>
          </a:r>
          <a:endParaRPr lang="es-ES" sz="800" kern="1200" dirty="0"/>
        </a:p>
      </dsp:txBody>
      <dsp:txXfrm>
        <a:off x="3682424" y="2611009"/>
        <a:ext cx="972844" cy="617756"/>
      </dsp:txXfrm>
    </dsp:sp>
    <dsp:sp modelId="{AA1F2A36-D133-45CC-B5C2-0CE92D5CC45B}">
      <dsp:nvSpPr>
        <dsp:cNvPr id="0" name=""/>
        <dsp:cNvSpPr/>
      </dsp:nvSpPr>
      <dsp:spPr>
        <a:xfrm>
          <a:off x="4763363" y="2508320"/>
          <a:ext cx="972844" cy="617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1B0E54-0D49-4075-9634-9A54545CB419}">
      <dsp:nvSpPr>
        <dsp:cNvPr id="0" name=""/>
        <dsp:cNvSpPr/>
      </dsp:nvSpPr>
      <dsp:spPr>
        <a:xfrm>
          <a:off x="4871457" y="2611009"/>
          <a:ext cx="972844" cy="617756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  <a:alpha val="9000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 dirty="0" smtClean="0"/>
            <a:t>TALLER DE NUEVAS TECNOLOGICAS DE INFORMACIÓN</a:t>
          </a:r>
          <a:endParaRPr lang="es-ES" sz="700" kern="1200" dirty="0"/>
        </a:p>
      </dsp:txBody>
      <dsp:txXfrm>
        <a:off x="4871457" y="2611009"/>
        <a:ext cx="972844" cy="617756"/>
      </dsp:txXfrm>
    </dsp:sp>
    <dsp:sp modelId="{D3E9D0BB-7D9E-4D9C-8C16-49808BC5466E}">
      <dsp:nvSpPr>
        <dsp:cNvPr id="0" name=""/>
        <dsp:cNvSpPr/>
      </dsp:nvSpPr>
      <dsp:spPr>
        <a:xfrm>
          <a:off x="5952395" y="2508320"/>
          <a:ext cx="972844" cy="617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5B5A23-8A91-438C-BFEF-EFFDC556EF7F}">
      <dsp:nvSpPr>
        <dsp:cNvPr id="0" name=""/>
        <dsp:cNvSpPr/>
      </dsp:nvSpPr>
      <dsp:spPr>
        <a:xfrm>
          <a:off x="6060489" y="2611009"/>
          <a:ext cx="972844" cy="617756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 dirty="0" smtClean="0"/>
            <a:t>DECORACIÓN DE OBJETOS MADERA Y OTROS</a:t>
          </a:r>
          <a:endParaRPr lang="es-ES" sz="700" kern="1200" dirty="0"/>
        </a:p>
      </dsp:txBody>
      <dsp:txXfrm>
        <a:off x="6060489" y="2611009"/>
        <a:ext cx="972844" cy="617756"/>
      </dsp:txXfrm>
    </dsp:sp>
    <dsp:sp modelId="{72497B19-68D2-46BA-B14F-D7E98AC289BA}">
      <dsp:nvSpPr>
        <dsp:cNvPr id="0" name=""/>
        <dsp:cNvSpPr/>
      </dsp:nvSpPr>
      <dsp:spPr>
        <a:xfrm>
          <a:off x="7122516" y="2541141"/>
          <a:ext cx="972844" cy="617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2C3AE0-B714-44C5-9E69-9C53C5BD4089}">
      <dsp:nvSpPr>
        <dsp:cNvPr id="0" name=""/>
        <dsp:cNvSpPr/>
      </dsp:nvSpPr>
      <dsp:spPr>
        <a:xfrm>
          <a:off x="7230610" y="2643830"/>
          <a:ext cx="972844" cy="61775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 dirty="0" smtClean="0"/>
            <a:t>TERCERA DIMENSIÓN</a:t>
          </a:r>
          <a:endParaRPr lang="es-ES" sz="700" kern="1200" dirty="0"/>
        </a:p>
      </dsp:txBody>
      <dsp:txXfrm>
        <a:off x="7230610" y="2643830"/>
        <a:ext cx="972844" cy="61775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E37C8C-51BA-4D00-97BD-A44A9E6DFD08}">
      <dsp:nvSpPr>
        <dsp:cNvPr id="0" name=""/>
        <dsp:cNvSpPr/>
      </dsp:nvSpPr>
      <dsp:spPr>
        <a:xfrm>
          <a:off x="4055896" y="2359347"/>
          <a:ext cx="3476517" cy="366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273"/>
              </a:lnTo>
              <a:lnTo>
                <a:pt x="3476517" y="261273"/>
              </a:lnTo>
              <a:lnTo>
                <a:pt x="3476517" y="366808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F60348-A7CF-42EA-88A7-B79F2D975752}">
      <dsp:nvSpPr>
        <dsp:cNvPr id="0" name=""/>
        <dsp:cNvSpPr/>
      </dsp:nvSpPr>
      <dsp:spPr>
        <a:xfrm>
          <a:off x="4055896" y="2359347"/>
          <a:ext cx="2084156" cy="366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273"/>
              </a:lnTo>
              <a:lnTo>
                <a:pt x="2084156" y="261273"/>
              </a:lnTo>
              <a:lnTo>
                <a:pt x="2084156" y="366808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1E3-3CBC-4DAA-8503-B267BC79641B}">
      <dsp:nvSpPr>
        <dsp:cNvPr id="0" name=""/>
        <dsp:cNvSpPr/>
      </dsp:nvSpPr>
      <dsp:spPr>
        <a:xfrm>
          <a:off x="4055896" y="2359347"/>
          <a:ext cx="691794" cy="366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273"/>
              </a:lnTo>
              <a:lnTo>
                <a:pt x="691794" y="261273"/>
              </a:lnTo>
              <a:lnTo>
                <a:pt x="691794" y="366808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969F9E-6725-4640-9006-498FF5935F3F}">
      <dsp:nvSpPr>
        <dsp:cNvPr id="0" name=""/>
        <dsp:cNvSpPr/>
      </dsp:nvSpPr>
      <dsp:spPr>
        <a:xfrm>
          <a:off x="3355330" y="2359347"/>
          <a:ext cx="700566" cy="366808"/>
        </a:xfrm>
        <a:custGeom>
          <a:avLst/>
          <a:gdLst/>
          <a:ahLst/>
          <a:cxnLst/>
          <a:rect l="0" t="0" r="0" b="0"/>
          <a:pathLst>
            <a:path>
              <a:moveTo>
                <a:pt x="700566" y="0"/>
              </a:moveTo>
              <a:lnTo>
                <a:pt x="700566" y="261273"/>
              </a:lnTo>
              <a:lnTo>
                <a:pt x="0" y="261273"/>
              </a:lnTo>
              <a:lnTo>
                <a:pt x="0" y="366808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2FCD76-E041-4670-9290-A2DD62ED9610}">
      <dsp:nvSpPr>
        <dsp:cNvPr id="0" name=""/>
        <dsp:cNvSpPr/>
      </dsp:nvSpPr>
      <dsp:spPr>
        <a:xfrm>
          <a:off x="1962968" y="2359347"/>
          <a:ext cx="2092928" cy="366808"/>
        </a:xfrm>
        <a:custGeom>
          <a:avLst/>
          <a:gdLst/>
          <a:ahLst/>
          <a:cxnLst/>
          <a:rect l="0" t="0" r="0" b="0"/>
          <a:pathLst>
            <a:path>
              <a:moveTo>
                <a:pt x="2092928" y="0"/>
              </a:moveTo>
              <a:lnTo>
                <a:pt x="2092928" y="261273"/>
              </a:lnTo>
              <a:lnTo>
                <a:pt x="0" y="261273"/>
              </a:lnTo>
              <a:lnTo>
                <a:pt x="0" y="366808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639A04-C5E5-4CCB-AB5D-93B62FE5237B}">
      <dsp:nvSpPr>
        <dsp:cNvPr id="0" name=""/>
        <dsp:cNvSpPr/>
      </dsp:nvSpPr>
      <dsp:spPr>
        <a:xfrm>
          <a:off x="570607" y="2359347"/>
          <a:ext cx="3485289" cy="366808"/>
        </a:xfrm>
        <a:custGeom>
          <a:avLst/>
          <a:gdLst/>
          <a:ahLst/>
          <a:cxnLst/>
          <a:rect l="0" t="0" r="0" b="0"/>
          <a:pathLst>
            <a:path>
              <a:moveTo>
                <a:pt x="3485289" y="0"/>
              </a:moveTo>
              <a:lnTo>
                <a:pt x="3485289" y="261273"/>
              </a:lnTo>
              <a:lnTo>
                <a:pt x="0" y="261273"/>
              </a:lnTo>
              <a:lnTo>
                <a:pt x="0" y="366808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4F43D0-0501-4D46-A21F-F471F0B5665A}">
      <dsp:nvSpPr>
        <dsp:cNvPr id="0" name=""/>
        <dsp:cNvSpPr/>
      </dsp:nvSpPr>
      <dsp:spPr>
        <a:xfrm>
          <a:off x="2952411" y="966710"/>
          <a:ext cx="2206970" cy="13926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7E7FE7-D199-487F-99A3-5B8D8A785098}">
      <dsp:nvSpPr>
        <dsp:cNvPr id="0" name=""/>
        <dsp:cNvSpPr/>
      </dsp:nvSpPr>
      <dsp:spPr>
        <a:xfrm>
          <a:off x="3078989" y="1086959"/>
          <a:ext cx="2206970" cy="1392636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tx1"/>
              </a:solidFill>
            </a:rPr>
            <a:t>TALLERES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tx1"/>
              </a:solidFill>
            </a:rPr>
            <a:t>DE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tx1"/>
              </a:solidFill>
            </a:rPr>
            <a:t>DANZAS</a:t>
          </a:r>
          <a:endParaRPr lang="es-ES" sz="1800" b="1" kern="1200" dirty="0">
            <a:solidFill>
              <a:schemeClr val="tx1"/>
            </a:solidFill>
          </a:endParaRPr>
        </a:p>
      </dsp:txBody>
      <dsp:txXfrm>
        <a:off x="3078989" y="1086959"/>
        <a:ext cx="2206970" cy="1392636"/>
      </dsp:txXfrm>
    </dsp:sp>
    <dsp:sp modelId="{FD68ED57-D3C7-4113-83C0-0D3031C6E799}">
      <dsp:nvSpPr>
        <dsp:cNvPr id="0" name=""/>
        <dsp:cNvSpPr/>
      </dsp:nvSpPr>
      <dsp:spPr>
        <a:xfrm>
          <a:off x="1004" y="2726155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DCB006-0E80-4E72-AAD6-02AE7AAE94FA}">
      <dsp:nvSpPr>
        <dsp:cNvPr id="0" name=""/>
        <dsp:cNvSpPr/>
      </dsp:nvSpPr>
      <dsp:spPr>
        <a:xfrm>
          <a:off x="127582" y="2846404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DANZA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ESPAÑOLA</a:t>
          </a:r>
          <a:endParaRPr lang="es-ES" sz="800" b="1" kern="1200" dirty="0"/>
        </a:p>
      </dsp:txBody>
      <dsp:txXfrm>
        <a:off x="127582" y="2846404"/>
        <a:ext cx="1139204" cy="723395"/>
      </dsp:txXfrm>
    </dsp:sp>
    <dsp:sp modelId="{2C83A1F6-D6D3-412E-BB20-BE6BBD68B497}">
      <dsp:nvSpPr>
        <dsp:cNvPr id="0" name=""/>
        <dsp:cNvSpPr/>
      </dsp:nvSpPr>
      <dsp:spPr>
        <a:xfrm>
          <a:off x="1393366" y="2726155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D8069C-AAB9-4FAB-8740-80309DA1DBBD}">
      <dsp:nvSpPr>
        <dsp:cNvPr id="0" name=""/>
        <dsp:cNvSpPr/>
      </dsp:nvSpPr>
      <dsp:spPr>
        <a:xfrm>
          <a:off x="1519944" y="2846404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DANZA ESPAÑOLA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NIÑOS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JÓVENES</a:t>
          </a:r>
          <a:endParaRPr lang="es-ES" sz="800" b="1" kern="1200" dirty="0"/>
        </a:p>
      </dsp:txBody>
      <dsp:txXfrm>
        <a:off x="1519944" y="2846404"/>
        <a:ext cx="1139204" cy="723395"/>
      </dsp:txXfrm>
    </dsp:sp>
    <dsp:sp modelId="{212DB5AA-2E7F-42A4-B522-91CD56FF5A73}">
      <dsp:nvSpPr>
        <dsp:cNvPr id="0" name=""/>
        <dsp:cNvSpPr/>
      </dsp:nvSpPr>
      <dsp:spPr>
        <a:xfrm>
          <a:off x="2785727" y="2726155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CED00-E008-4C1B-90F3-5FDDA0DB187D}">
      <dsp:nvSpPr>
        <dsp:cNvPr id="0" name=""/>
        <dsp:cNvSpPr/>
      </dsp:nvSpPr>
      <dsp:spPr>
        <a:xfrm>
          <a:off x="2912305" y="2846404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/>
            <a:t>BAILES DE SALÓN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/>
            <a:t>LATINOS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/>
            <a:t>SALSA</a:t>
          </a:r>
          <a:endParaRPr lang="es-ES" sz="900" b="1" kern="1200" dirty="0"/>
        </a:p>
      </dsp:txBody>
      <dsp:txXfrm>
        <a:off x="2912305" y="2846404"/>
        <a:ext cx="1139204" cy="723395"/>
      </dsp:txXfrm>
    </dsp:sp>
    <dsp:sp modelId="{14B94BC7-F491-4300-8162-51325C7417B2}">
      <dsp:nvSpPr>
        <dsp:cNvPr id="0" name=""/>
        <dsp:cNvSpPr/>
      </dsp:nvSpPr>
      <dsp:spPr>
        <a:xfrm>
          <a:off x="4178089" y="2726155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C7AE30-927D-48AF-99C0-2A66FE4EC376}">
      <dsp:nvSpPr>
        <dsp:cNvPr id="0" name=""/>
        <dsp:cNvSpPr/>
      </dsp:nvSpPr>
      <dsp:spPr>
        <a:xfrm>
          <a:off x="4304667" y="2846404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DANZA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 DEL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VIENTRE</a:t>
          </a:r>
          <a:endParaRPr lang="es-ES" sz="800" b="1" kern="1200" dirty="0"/>
        </a:p>
      </dsp:txBody>
      <dsp:txXfrm>
        <a:off x="4304667" y="2846404"/>
        <a:ext cx="1139204" cy="723395"/>
      </dsp:txXfrm>
    </dsp:sp>
    <dsp:sp modelId="{28F274DC-9AF7-410F-8575-F4FA80D16A99}">
      <dsp:nvSpPr>
        <dsp:cNvPr id="0" name=""/>
        <dsp:cNvSpPr/>
      </dsp:nvSpPr>
      <dsp:spPr>
        <a:xfrm>
          <a:off x="5570450" y="2726155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917ED-7A5A-46EC-9962-A88E7FE3A7DA}">
      <dsp:nvSpPr>
        <dsp:cNvPr id="0" name=""/>
        <dsp:cNvSpPr/>
      </dsp:nvSpPr>
      <dsp:spPr>
        <a:xfrm>
          <a:off x="5697029" y="2846404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/>
            <a:t>BAILES MODERNOS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/>
            <a:t>NIÑOS/JÓVENES</a:t>
          </a:r>
          <a:endParaRPr lang="es-ES" sz="900" b="1" kern="1200" dirty="0"/>
        </a:p>
      </dsp:txBody>
      <dsp:txXfrm>
        <a:off x="5697029" y="2846404"/>
        <a:ext cx="1139204" cy="723395"/>
      </dsp:txXfrm>
    </dsp:sp>
    <dsp:sp modelId="{E16E9EF5-11F7-41AC-BAAC-C15952FE84B6}">
      <dsp:nvSpPr>
        <dsp:cNvPr id="0" name=""/>
        <dsp:cNvSpPr/>
      </dsp:nvSpPr>
      <dsp:spPr>
        <a:xfrm>
          <a:off x="6962812" y="2726155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20D397-7A67-45FF-ACF4-6C2255FFBF39}">
      <dsp:nvSpPr>
        <dsp:cNvPr id="0" name=""/>
        <dsp:cNvSpPr/>
      </dsp:nvSpPr>
      <dsp:spPr>
        <a:xfrm>
          <a:off x="7089390" y="2846404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BAILES DE SALÓN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NIÑOS/AS</a:t>
          </a:r>
          <a:endParaRPr lang="es-ES" sz="800" b="1" kern="1200" dirty="0"/>
        </a:p>
      </dsp:txBody>
      <dsp:txXfrm>
        <a:off x="7089390" y="2846404"/>
        <a:ext cx="1139204" cy="72339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E37C8C-51BA-4D00-97BD-A44A9E6DFD08}">
      <dsp:nvSpPr>
        <dsp:cNvPr id="0" name=""/>
        <dsp:cNvSpPr/>
      </dsp:nvSpPr>
      <dsp:spPr>
        <a:xfrm>
          <a:off x="3988204" y="1968156"/>
          <a:ext cx="1486809" cy="788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531"/>
              </a:lnTo>
              <a:lnTo>
                <a:pt x="1486809" y="561531"/>
              </a:lnTo>
              <a:lnTo>
                <a:pt x="1486809" y="788347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6F6D31-CC82-4C73-836E-5B4B2198F1EC}">
      <dsp:nvSpPr>
        <dsp:cNvPr id="0" name=""/>
        <dsp:cNvSpPr/>
      </dsp:nvSpPr>
      <dsp:spPr>
        <a:xfrm>
          <a:off x="2482542" y="1968156"/>
          <a:ext cx="1505662" cy="788347"/>
        </a:xfrm>
        <a:custGeom>
          <a:avLst/>
          <a:gdLst/>
          <a:ahLst/>
          <a:cxnLst/>
          <a:rect l="0" t="0" r="0" b="0"/>
          <a:pathLst>
            <a:path>
              <a:moveTo>
                <a:pt x="1505662" y="0"/>
              </a:moveTo>
              <a:lnTo>
                <a:pt x="1505662" y="561531"/>
              </a:lnTo>
              <a:lnTo>
                <a:pt x="0" y="561531"/>
              </a:lnTo>
              <a:lnTo>
                <a:pt x="0" y="788347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4F43D0-0501-4D46-A21F-F471F0B5665A}">
      <dsp:nvSpPr>
        <dsp:cNvPr id="0" name=""/>
        <dsp:cNvSpPr/>
      </dsp:nvSpPr>
      <dsp:spPr>
        <a:xfrm>
          <a:off x="1616587" y="-73944"/>
          <a:ext cx="4743234" cy="20421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7E7FE7-D199-487F-99A3-5B8D8A785098}">
      <dsp:nvSpPr>
        <dsp:cNvPr id="0" name=""/>
        <dsp:cNvSpPr/>
      </dsp:nvSpPr>
      <dsp:spPr>
        <a:xfrm>
          <a:off x="1888630" y="184496"/>
          <a:ext cx="4743234" cy="2042100"/>
        </a:xfrm>
        <a:prstGeom prst="roundRect">
          <a:avLst>
            <a:gd name="adj" fmla="val 10000"/>
          </a:avLst>
        </a:prstGeom>
        <a:solidFill>
          <a:srgbClr val="CC3399">
            <a:alpha val="90000"/>
          </a:srgb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chemeClr val="tx1"/>
              </a:solidFill>
            </a:rPr>
            <a:t>TALLERES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chemeClr val="tx1"/>
              </a:solidFill>
            </a:rPr>
            <a:t>DE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chemeClr val="tx1"/>
              </a:solidFill>
            </a:rPr>
            <a:t>MANTENIMIENTO</a:t>
          </a:r>
          <a:endParaRPr lang="es-ES" sz="2400" b="1" kern="1200" dirty="0">
            <a:solidFill>
              <a:schemeClr val="tx1"/>
            </a:solidFill>
          </a:endParaRPr>
        </a:p>
      </dsp:txBody>
      <dsp:txXfrm>
        <a:off x="1888630" y="184496"/>
        <a:ext cx="4743234" cy="2042100"/>
      </dsp:txXfrm>
    </dsp:sp>
    <dsp:sp modelId="{298DA675-4F33-426E-B219-28F567345F25}">
      <dsp:nvSpPr>
        <dsp:cNvPr id="0" name=""/>
        <dsp:cNvSpPr/>
      </dsp:nvSpPr>
      <dsp:spPr>
        <a:xfrm>
          <a:off x="1258349" y="2756503"/>
          <a:ext cx="2448386" cy="1554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B62D71-9FC8-4FFB-AA76-26DC4C6D4561}">
      <dsp:nvSpPr>
        <dsp:cNvPr id="0" name=""/>
        <dsp:cNvSpPr/>
      </dsp:nvSpPr>
      <dsp:spPr>
        <a:xfrm>
          <a:off x="1530392" y="3014944"/>
          <a:ext cx="2448386" cy="1554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dirty="0" smtClean="0"/>
            <a:t>PILATES</a:t>
          </a:r>
          <a:endParaRPr lang="es-ES" sz="3200" b="1" kern="1200" dirty="0"/>
        </a:p>
      </dsp:txBody>
      <dsp:txXfrm>
        <a:off x="1530392" y="3014944"/>
        <a:ext cx="2448386" cy="1554725"/>
      </dsp:txXfrm>
    </dsp:sp>
    <dsp:sp modelId="{E16E9EF5-11F7-41AC-BAAC-C15952FE84B6}">
      <dsp:nvSpPr>
        <dsp:cNvPr id="0" name=""/>
        <dsp:cNvSpPr/>
      </dsp:nvSpPr>
      <dsp:spPr>
        <a:xfrm>
          <a:off x="4250821" y="2756503"/>
          <a:ext cx="2448386" cy="1554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20D397-7A67-45FF-ACF4-6C2255FFBF39}">
      <dsp:nvSpPr>
        <dsp:cNvPr id="0" name=""/>
        <dsp:cNvSpPr/>
      </dsp:nvSpPr>
      <dsp:spPr>
        <a:xfrm>
          <a:off x="4522864" y="3014944"/>
          <a:ext cx="2448386" cy="1554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ZUMBA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FITNESS</a:t>
          </a:r>
          <a:endParaRPr lang="es-ES" sz="2400" b="1" kern="1200" dirty="0"/>
        </a:p>
      </dsp:txBody>
      <dsp:txXfrm>
        <a:off x="4522864" y="3014944"/>
        <a:ext cx="2448386" cy="155472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6CD8A1-986C-42C2-8782-B25272BBBDA7}">
      <dsp:nvSpPr>
        <dsp:cNvPr id="0" name=""/>
        <dsp:cNvSpPr/>
      </dsp:nvSpPr>
      <dsp:spPr>
        <a:xfrm>
          <a:off x="1121" y="1725104"/>
          <a:ext cx="2243583" cy="1121791"/>
        </a:xfrm>
        <a:prstGeom prst="roundRect">
          <a:avLst>
            <a:gd name="adj" fmla="val 10000"/>
          </a:avLst>
        </a:prstGeom>
        <a:solidFill>
          <a:schemeClr val="accent2">
            <a:lumMod val="75000"/>
            <a:alpha val="89804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chemeClr val="tx1"/>
              </a:solidFill>
            </a:rPr>
            <a:t>TALLERES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chemeClr val="tx1"/>
              </a:solidFill>
            </a:rPr>
            <a:t>APOYO ESCOLAR</a:t>
          </a:r>
          <a:endParaRPr lang="es-ES" sz="2400" b="1" kern="1200" dirty="0">
            <a:solidFill>
              <a:schemeClr val="tx1"/>
            </a:solidFill>
          </a:endParaRPr>
        </a:p>
      </dsp:txBody>
      <dsp:txXfrm>
        <a:off x="1121" y="1725104"/>
        <a:ext cx="2243583" cy="1121791"/>
      </dsp:txXfrm>
    </dsp:sp>
    <dsp:sp modelId="{569D6FF8-3C51-4DAD-B91E-BA1B7D72DEAA}">
      <dsp:nvSpPr>
        <dsp:cNvPr id="0" name=""/>
        <dsp:cNvSpPr/>
      </dsp:nvSpPr>
      <dsp:spPr>
        <a:xfrm>
          <a:off x="2244705" y="2263917"/>
          <a:ext cx="897433" cy="44165"/>
        </a:xfrm>
        <a:custGeom>
          <a:avLst/>
          <a:gdLst/>
          <a:ahLst/>
          <a:cxnLst/>
          <a:rect l="0" t="0" r="0" b="0"/>
          <a:pathLst>
            <a:path>
              <a:moveTo>
                <a:pt x="0" y="22082"/>
              </a:moveTo>
              <a:lnTo>
                <a:pt x="897433" y="22082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670986" y="2263564"/>
        <a:ext cx="44871" cy="44871"/>
      </dsp:txXfrm>
    </dsp:sp>
    <dsp:sp modelId="{4AA56B67-E2CC-40A9-8FA9-82C067DDB4E0}">
      <dsp:nvSpPr>
        <dsp:cNvPr id="0" name=""/>
        <dsp:cNvSpPr/>
      </dsp:nvSpPr>
      <dsp:spPr>
        <a:xfrm>
          <a:off x="3142139" y="809609"/>
          <a:ext cx="5086339" cy="2952780"/>
        </a:xfrm>
        <a:prstGeom prst="roundRect">
          <a:avLst>
            <a:gd name="adj" fmla="val 10000"/>
          </a:avLst>
        </a:prstGeom>
        <a:solidFill>
          <a:srgbClr val="FFC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-</a:t>
          </a:r>
          <a:r>
            <a:rPr lang="es-ES" sz="2000" b="1" kern="1200" dirty="0" smtClean="0"/>
            <a:t>Refuerzo educativo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-Apoyo en Deberes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-Técnicas de estudio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-Apoyo </a:t>
          </a:r>
          <a:r>
            <a:rPr lang="es-ES" sz="2000" b="1" kern="1200" dirty="0" err="1" smtClean="0"/>
            <a:t>individuazalido</a:t>
          </a:r>
          <a:r>
            <a:rPr lang="es-ES" sz="2000" b="1" kern="1200" dirty="0" smtClean="0"/>
            <a:t> a alumnos con necesidades educativas especiales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-Inglés primaria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-Chino</a:t>
          </a:r>
        </a:p>
      </dsp:txBody>
      <dsp:txXfrm>
        <a:off x="3142139" y="809609"/>
        <a:ext cx="5086339" cy="295278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D968D4-712E-456A-8BC9-CBD6AB1B046E}">
      <dsp:nvSpPr>
        <dsp:cNvPr id="0" name=""/>
        <dsp:cNvSpPr/>
      </dsp:nvSpPr>
      <dsp:spPr>
        <a:xfrm>
          <a:off x="4067534" y="2522252"/>
          <a:ext cx="3639478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3639478" y="168621"/>
              </a:lnTo>
              <a:lnTo>
                <a:pt x="3639478" y="247437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41E4A4-2501-4A20-B82A-09B7EE99BE75}">
      <dsp:nvSpPr>
        <dsp:cNvPr id="0" name=""/>
        <dsp:cNvSpPr/>
      </dsp:nvSpPr>
      <dsp:spPr>
        <a:xfrm>
          <a:off x="4067534" y="2522252"/>
          <a:ext cx="2599627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2599627" y="168621"/>
              </a:lnTo>
              <a:lnTo>
                <a:pt x="2599627" y="247437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0D4165-A40A-4747-90A3-3D67EE20CC07}">
      <dsp:nvSpPr>
        <dsp:cNvPr id="0" name=""/>
        <dsp:cNvSpPr/>
      </dsp:nvSpPr>
      <dsp:spPr>
        <a:xfrm>
          <a:off x="4067534" y="2522252"/>
          <a:ext cx="1559776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1559776" y="168621"/>
              </a:lnTo>
              <a:lnTo>
                <a:pt x="1559776" y="247437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A9DEC-10B8-4DDA-AACA-ED904619BCFA}">
      <dsp:nvSpPr>
        <dsp:cNvPr id="0" name=""/>
        <dsp:cNvSpPr/>
      </dsp:nvSpPr>
      <dsp:spPr>
        <a:xfrm>
          <a:off x="4067534" y="2522252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519925" y="168621"/>
              </a:lnTo>
              <a:lnTo>
                <a:pt x="519925" y="247437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DD772-00FA-4397-AAFC-E8EFB9A60317}">
      <dsp:nvSpPr>
        <dsp:cNvPr id="0" name=""/>
        <dsp:cNvSpPr/>
      </dsp:nvSpPr>
      <dsp:spPr>
        <a:xfrm>
          <a:off x="3547608" y="2522252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519925" y="0"/>
              </a:moveTo>
              <a:lnTo>
                <a:pt x="519925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5A55A2-0747-4449-8D75-330C55B0FB6B}">
      <dsp:nvSpPr>
        <dsp:cNvPr id="0" name=""/>
        <dsp:cNvSpPr/>
      </dsp:nvSpPr>
      <dsp:spPr>
        <a:xfrm>
          <a:off x="2507757" y="2522252"/>
          <a:ext cx="1559776" cy="247437"/>
        </a:xfrm>
        <a:custGeom>
          <a:avLst/>
          <a:gdLst/>
          <a:ahLst/>
          <a:cxnLst/>
          <a:rect l="0" t="0" r="0" b="0"/>
          <a:pathLst>
            <a:path>
              <a:moveTo>
                <a:pt x="1559776" y="0"/>
              </a:moveTo>
              <a:lnTo>
                <a:pt x="1559776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B54997-80FA-4E07-B7F9-1EBE5C886628}">
      <dsp:nvSpPr>
        <dsp:cNvPr id="0" name=""/>
        <dsp:cNvSpPr/>
      </dsp:nvSpPr>
      <dsp:spPr>
        <a:xfrm>
          <a:off x="1467906" y="2522252"/>
          <a:ext cx="2599627" cy="247437"/>
        </a:xfrm>
        <a:custGeom>
          <a:avLst/>
          <a:gdLst/>
          <a:ahLst/>
          <a:cxnLst/>
          <a:rect l="0" t="0" r="0" b="0"/>
          <a:pathLst>
            <a:path>
              <a:moveTo>
                <a:pt x="2599627" y="0"/>
              </a:moveTo>
              <a:lnTo>
                <a:pt x="2599627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F2477-F59C-4BDB-BE6F-B342FF0332C7}">
      <dsp:nvSpPr>
        <dsp:cNvPr id="0" name=""/>
        <dsp:cNvSpPr/>
      </dsp:nvSpPr>
      <dsp:spPr>
        <a:xfrm>
          <a:off x="428055" y="2522252"/>
          <a:ext cx="3639478" cy="247437"/>
        </a:xfrm>
        <a:custGeom>
          <a:avLst/>
          <a:gdLst/>
          <a:ahLst/>
          <a:cxnLst/>
          <a:rect l="0" t="0" r="0" b="0"/>
          <a:pathLst>
            <a:path>
              <a:moveTo>
                <a:pt x="3639478" y="0"/>
              </a:moveTo>
              <a:lnTo>
                <a:pt x="3639478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05694-C462-45F2-928D-DF874D0597DE}">
      <dsp:nvSpPr>
        <dsp:cNvPr id="0" name=""/>
        <dsp:cNvSpPr/>
      </dsp:nvSpPr>
      <dsp:spPr>
        <a:xfrm>
          <a:off x="2591507" y="1172254"/>
          <a:ext cx="2952052" cy="1349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B14008-943E-4015-9D09-EBC9D27B9961}">
      <dsp:nvSpPr>
        <dsp:cNvPr id="0" name=""/>
        <dsp:cNvSpPr/>
      </dsp:nvSpPr>
      <dsp:spPr>
        <a:xfrm>
          <a:off x="2686039" y="1262060"/>
          <a:ext cx="2952052" cy="1349997"/>
        </a:xfrm>
        <a:prstGeom prst="roundRect">
          <a:avLst>
            <a:gd name="adj" fmla="val 10000"/>
          </a:avLst>
        </a:prstGeom>
        <a:solidFill>
          <a:srgbClr val="008000">
            <a:alpha val="90000"/>
          </a:srgb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OFICINA DE INFOMACIÓN DE EXTREMADURA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2686039" y="1262060"/>
        <a:ext cx="2952052" cy="1349997"/>
      </dsp:txXfrm>
    </dsp:sp>
    <dsp:sp modelId="{ED857FD6-0B63-4AF7-913F-21094572272C}">
      <dsp:nvSpPr>
        <dsp:cNvPr id="0" name=""/>
        <dsp:cNvSpPr/>
      </dsp:nvSpPr>
      <dsp:spPr>
        <a:xfrm>
          <a:off x="2662" y="2769690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9022AA-3762-4921-8AEA-CD4854CA9D62}">
      <dsp:nvSpPr>
        <dsp:cNvPr id="0" name=""/>
        <dsp:cNvSpPr/>
      </dsp:nvSpPr>
      <dsp:spPr>
        <a:xfrm>
          <a:off x="97194" y="2859495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RETORNO</a:t>
          </a:r>
          <a:endParaRPr lang="es-ES" sz="800" b="1" kern="1200" dirty="0"/>
        </a:p>
      </dsp:txBody>
      <dsp:txXfrm>
        <a:off x="97194" y="2859495"/>
        <a:ext cx="850787" cy="540249"/>
      </dsp:txXfrm>
    </dsp:sp>
    <dsp:sp modelId="{9DAB34EF-B587-4269-8BF0-D3B31683E86B}">
      <dsp:nvSpPr>
        <dsp:cNvPr id="0" name=""/>
        <dsp:cNvSpPr/>
      </dsp:nvSpPr>
      <dsp:spPr>
        <a:xfrm>
          <a:off x="1042513" y="2769690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9A5CA3-121C-42E6-9F23-6E1D56DB9F34}">
      <dsp:nvSpPr>
        <dsp:cNvPr id="0" name=""/>
        <dsp:cNvSpPr/>
      </dsp:nvSpPr>
      <dsp:spPr>
        <a:xfrm>
          <a:off x="1137045" y="2859495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b="1" kern="1200" dirty="0" smtClean="0"/>
            <a:t>GASTRONOMÍA</a:t>
          </a:r>
          <a:endParaRPr lang="es-ES" sz="700" b="1" kern="1200" dirty="0"/>
        </a:p>
      </dsp:txBody>
      <dsp:txXfrm>
        <a:off x="1137045" y="2859495"/>
        <a:ext cx="850787" cy="540249"/>
      </dsp:txXfrm>
    </dsp:sp>
    <dsp:sp modelId="{40255699-E171-4431-967C-0A28826D8C02}">
      <dsp:nvSpPr>
        <dsp:cNvPr id="0" name=""/>
        <dsp:cNvSpPr/>
      </dsp:nvSpPr>
      <dsp:spPr>
        <a:xfrm>
          <a:off x="2082364" y="2769690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AEF95-C158-4ED5-9D31-154AB328E407}">
      <dsp:nvSpPr>
        <dsp:cNvPr id="0" name=""/>
        <dsp:cNvSpPr/>
      </dsp:nvSpPr>
      <dsp:spPr>
        <a:xfrm>
          <a:off x="2176895" y="2859495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CULTURA</a:t>
          </a:r>
          <a:endParaRPr lang="es-ES" sz="800" b="1" kern="1200" dirty="0"/>
        </a:p>
      </dsp:txBody>
      <dsp:txXfrm>
        <a:off x="2176895" y="2859495"/>
        <a:ext cx="850787" cy="540249"/>
      </dsp:txXfrm>
    </dsp:sp>
    <dsp:sp modelId="{2C76E5C2-CADE-405B-B64E-F4DA0299C123}">
      <dsp:nvSpPr>
        <dsp:cNvPr id="0" name=""/>
        <dsp:cNvSpPr/>
      </dsp:nvSpPr>
      <dsp:spPr>
        <a:xfrm>
          <a:off x="3122215" y="2769690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7F5830-C15D-414C-82C4-5F0A431D564C}">
      <dsp:nvSpPr>
        <dsp:cNvPr id="0" name=""/>
        <dsp:cNvSpPr/>
      </dsp:nvSpPr>
      <dsp:spPr>
        <a:xfrm>
          <a:off x="3216746" y="2859495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TRANSPORTE</a:t>
          </a:r>
          <a:endParaRPr lang="es-ES" sz="800" b="1" kern="1200" dirty="0"/>
        </a:p>
      </dsp:txBody>
      <dsp:txXfrm>
        <a:off x="3216746" y="2859495"/>
        <a:ext cx="850787" cy="540249"/>
      </dsp:txXfrm>
    </dsp:sp>
    <dsp:sp modelId="{6CCB7CCB-7078-43BB-99E8-F3F3DC92E8ED}">
      <dsp:nvSpPr>
        <dsp:cNvPr id="0" name=""/>
        <dsp:cNvSpPr/>
      </dsp:nvSpPr>
      <dsp:spPr>
        <a:xfrm>
          <a:off x="4162065" y="2769690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5222D1-9682-4FBA-A415-1C4926CB4712}">
      <dsp:nvSpPr>
        <dsp:cNvPr id="0" name=""/>
        <dsp:cNvSpPr/>
      </dsp:nvSpPr>
      <dsp:spPr>
        <a:xfrm>
          <a:off x="4256597" y="2859495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BIBLIOTECA AUTORES</a:t>
          </a:r>
          <a:endParaRPr lang="es-ES" sz="800" b="1" kern="1200" dirty="0"/>
        </a:p>
      </dsp:txBody>
      <dsp:txXfrm>
        <a:off x="4256597" y="2859495"/>
        <a:ext cx="850787" cy="540249"/>
      </dsp:txXfrm>
    </dsp:sp>
    <dsp:sp modelId="{3DCFE514-A9E6-4265-86F8-E77D60E45872}">
      <dsp:nvSpPr>
        <dsp:cNvPr id="0" name=""/>
        <dsp:cNvSpPr/>
      </dsp:nvSpPr>
      <dsp:spPr>
        <a:xfrm>
          <a:off x="5201916" y="2769690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BFD5D-44A2-497A-98E7-0D2A7B7A3652}">
      <dsp:nvSpPr>
        <dsp:cNvPr id="0" name=""/>
        <dsp:cNvSpPr/>
      </dsp:nvSpPr>
      <dsp:spPr>
        <a:xfrm>
          <a:off x="5296448" y="2859495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TURISMO</a:t>
          </a:r>
          <a:endParaRPr lang="es-ES" sz="800" b="1" kern="1200" dirty="0"/>
        </a:p>
      </dsp:txBody>
      <dsp:txXfrm>
        <a:off x="5296448" y="2859495"/>
        <a:ext cx="850787" cy="540249"/>
      </dsp:txXfrm>
    </dsp:sp>
    <dsp:sp modelId="{F4F28B6D-5E1B-4898-9CFD-4D9D7950B8DE}">
      <dsp:nvSpPr>
        <dsp:cNvPr id="0" name=""/>
        <dsp:cNvSpPr/>
      </dsp:nvSpPr>
      <dsp:spPr>
        <a:xfrm>
          <a:off x="6241767" y="2769690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88465-89BC-4618-96B0-D286A9B12C32}">
      <dsp:nvSpPr>
        <dsp:cNvPr id="0" name=""/>
        <dsp:cNvSpPr/>
      </dsp:nvSpPr>
      <dsp:spPr>
        <a:xfrm>
          <a:off x="6336299" y="2859495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VIVIENDA</a:t>
          </a:r>
          <a:endParaRPr lang="es-ES" sz="800" b="1" kern="1200" dirty="0"/>
        </a:p>
      </dsp:txBody>
      <dsp:txXfrm>
        <a:off x="6336299" y="2859495"/>
        <a:ext cx="850787" cy="540249"/>
      </dsp:txXfrm>
    </dsp:sp>
    <dsp:sp modelId="{D26E3765-7E86-487B-BF5B-79C809F1C1BA}">
      <dsp:nvSpPr>
        <dsp:cNvPr id="0" name=""/>
        <dsp:cNvSpPr/>
      </dsp:nvSpPr>
      <dsp:spPr>
        <a:xfrm>
          <a:off x="7281618" y="2769690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49A6F7-3C88-4899-9274-6617582EE1A7}">
      <dsp:nvSpPr>
        <dsp:cNvPr id="0" name=""/>
        <dsp:cNvSpPr/>
      </dsp:nvSpPr>
      <dsp:spPr>
        <a:xfrm>
          <a:off x="7376150" y="2859495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00" kern="1200" dirty="0" smtClean="0"/>
            <a:t>SERVICIO DE APOYO A LS EXTREMEÑOS DESPLAZADOS EN LA COMUNIDAD DE MADRID</a:t>
          </a:r>
          <a:endParaRPr lang="es-ES" sz="600" kern="1200" dirty="0"/>
        </a:p>
      </dsp:txBody>
      <dsp:txXfrm>
        <a:off x="7376150" y="2859495"/>
        <a:ext cx="850787" cy="54024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0D4165-A40A-4747-90A3-3D67EE20CC07}">
      <dsp:nvSpPr>
        <dsp:cNvPr id="0" name=""/>
        <dsp:cNvSpPr/>
      </dsp:nvSpPr>
      <dsp:spPr>
        <a:xfrm>
          <a:off x="4019163" y="2178734"/>
          <a:ext cx="3156019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3156019" y="341184"/>
              </a:lnTo>
              <a:lnTo>
                <a:pt x="3156019" y="50065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A9DEC-10B8-4DDA-AACA-ED904619BCFA}">
      <dsp:nvSpPr>
        <dsp:cNvPr id="0" name=""/>
        <dsp:cNvSpPr/>
      </dsp:nvSpPr>
      <dsp:spPr>
        <a:xfrm>
          <a:off x="4019163" y="2178734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DD772-00FA-4397-AAFC-E8EFB9A60317}">
      <dsp:nvSpPr>
        <dsp:cNvPr id="0" name=""/>
        <dsp:cNvSpPr/>
      </dsp:nvSpPr>
      <dsp:spPr>
        <a:xfrm>
          <a:off x="2967156" y="2178734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5A55A2-0747-4449-8D75-330C55B0FB6B}">
      <dsp:nvSpPr>
        <dsp:cNvPr id="0" name=""/>
        <dsp:cNvSpPr/>
      </dsp:nvSpPr>
      <dsp:spPr>
        <a:xfrm>
          <a:off x="863143" y="2178734"/>
          <a:ext cx="3156019" cy="500659"/>
        </a:xfrm>
        <a:custGeom>
          <a:avLst/>
          <a:gdLst/>
          <a:ahLst/>
          <a:cxnLst/>
          <a:rect l="0" t="0" r="0" b="0"/>
          <a:pathLst>
            <a:path>
              <a:moveTo>
                <a:pt x="3156019" y="0"/>
              </a:moveTo>
              <a:lnTo>
                <a:pt x="3156019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05694-C462-45F2-928D-DF874D0597DE}">
      <dsp:nvSpPr>
        <dsp:cNvPr id="0" name=""/>
        <dsp:cNvSpPr/>
      </dsp:nvSpPr>
      <dsp:spPr>
        <a:xfrm>
          <a:off x="2092223" y="617765"/>
          <a:ext cx="3853878" cy="1560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B14008-943E-4015-9D09-EBC9D27B9961}">
      <dsp:nvSpPr>
        <dsp:cNvPr id="0" name=""/>
        <dsp:cNvSpPr/>
      </dsp:nvSpPr>
      <dsp:spPr>
        <a:xfrm>
          <a:off x="2283497" y="799476"/>
          <a:ext cx="3853878" cy="1560968"/>
        </a:xfrm>
        <a:prstGeom prst="roundRect">
          <a:avLst>
            <a:gd name="adj" fmla="val 10000"/>
          </a:avLst>
        </a:prstGeom>
        <a:solidFill>
          <a:schemeClr val="accent2">
            <a:lumMod val="75000"/>
            <a:alpha val="9000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EN COLABORACIÓN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 CON EL INSTITUTO DE LA JUVENTUD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DE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 EXTREMADURA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2283497" y="799476"/>
        <a:ext cx="3853878" cy="1560968"/>
      </dsp:txXfrm>
    </dsp:sp>
    <dsp:sp modelId="{40255699-E171-4431-967C-0A28826D8C02}">
      <dsp:nvSpPr>
        <dsp:cNvPr id="0" name=""/>
        <dsp:cNvSpPr/>
      </dsp:nvSpPr>
      <dsp:spPr>
        <a:xfrm>
          <a:off x="2411" y="2679393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AEF95-C158-4ED5-9D31-154AB328E407}">
      <dsp:nvSpPr>
        <dsp:cNvPr id="0" name=""/>
        <dsp:cNvSpPr/>
      </dsp:nvSpPr>
      <dsp:spPr>
        <a:xfrm>
          <a:off x="193684" y="2861103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CRUSOS,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 JORNADAS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Y CONGRESOS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b="1" kern="1200" dirty="0"/>
        </a:p>
      </dsp:txBody>
      <dsp:txXfrm>
        <a:off x="193684" y="2861103"/>
        <a:ext cx="1721465" cy="1093130"/>
      </dsp:txXfrm>
    </dsp:sp>
    <dsp:sp modelId="{2C76E5C2-CADE-405B-B64E-F4DA0299C123}">
      <dsp:nvSpPr>
        <dsp:cNvPr id="0" name=""/>
        <dsp:cNvSpPr/>
      </dsp:nvSpPr>
      <dsp:spPr>
        <a:xfrm>
          <a:off x="2106423" y="2679393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7F5830-C15D-414C-82C4-5F0A431D564C}">
      <dsp:nvSpPr>
        <dsp:cNvPr id="0" name=""/>
        <dsp:cNvSpPr/>
      </dsp:nvSpPr>
      <dsp:spPr>
        <a:xfrm>
          <a:off x="2297697" y="2861103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BECAS Y AYUDAS</a:t>
          </a:r>
          <a:endParaRPr lang="es-ES" sz="800" b="1" kern="1200" dirty="0"/>
        </a:p>
      </dsp:txBody>
      <dsp:txXfrm>
        <a:off x="2297697" y="2861103"/>
        <a:ext cx="1721465" cy="1093130"/>
      </dsp:txXfrm>
    </dsp:sp>
    <dsp:sp modelId="{6CCB7CCB-7078-43BB-99E8-F3F3DC92E8ED}">
      <dsp:nvSpPr>
        <dsp:cNvPr id="0" name=""/>
        <dsp:cNvSpPr/>
      </dsp:nvSpPr>
      <dsp:spPr>
        <a:xfrm>
          <a:off x="4210436" y="2679393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5222D1-9682-4FBA-A415-1C4926CB4712}">
      <dsp:nvSpPr>
        <dsp:cNvPr id="0" name=""/>
        <dsp:cNvSpPr/>
      </dsp:nvSpPr>
      <dsp:spPr>
        <a:xfrm>
          <a:off x="4401710" y="2861103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BIBLIOTECA AUTORES</a:t>
          </a:r>
          <a:endParaRPr lang="es-ES" sz="1000" b="1" kern="1200" dirty="0"/>
        </a:p>
      </dsp:txBody>
      <dsp:txXfrm>
        <a:off x="4401710" y="2861103"/>
        <a:ext cx="1721465" cy="1093130"/>
      </dsp:txXfrm>
    </dsp:sp>
    <dsp:sp modelId="{3DCFE514-A9E6-4265-86F8-E77D60E45872}">
      <dsp:nvSpPr>
        <dsp:cNvPr id="0" name=""/>
        <dsp:cNvSpPr/>
      </dsp:nvSpPr>
      <dsp:spPr>
        <a:xfrm>
          <a:off x="6314449" y="2679393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BFD5D-44A2-497A-98E7-0D2A7B7A3652}">
      <dsp:nvSpPr>
        <dsp:cNvPr id="0" name=""/>
        <dsp:cNvSpPr/>
      </dsp:nvSpPr>
      <dsp:spPr>
        <a:xfrm>
          <a:off x="6505723" y="2861103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OCIO , CULTURAL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Y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DEPORTE</a:t>
          </a:r>
          <a:endParaRPr lang="es-ES" sz="800" b="1" kern="1200" dirty="0"/>
        </a:p>
      </dsp:txBody>
      <dsp:txXfrm>
        <a:off x="6505723" y="2861103"/>
        <a:ext cx="1721465" cy="109313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EBDC4C-3288-4A8B-8614-ED4D79C9BDA2}" type="datetimeFigureOut">
              <a:rPr lang="es-ES"/>
              <a:pPr>
                <a:defRPr/>
              </a:pPr>
              <a:t>13/04/2015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35FDF5-424C-4B3D-9806-E4C9DE50BD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35FDF5-424C-4B3D-9806-E4C9DE50BDEC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4E7DE1-9C76-49E2-BD99-2AC9BA624D9C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35FDF5-424C-4B3D-9806-E4C9DE50BDEC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35FDF5-424C-4B3D-9806-E4C9DE50BDEC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35FDF5-424C-4B3D-9806-E4C9DE50BDEC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F6A5CB-1898-4BD8-BBAD-5A472DDBFF7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35FDF5-424C-4B3D-9806-E4C9DE50BDEC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35FDF5-424C-4B3D-9806-E4C9DE50BDEC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35FDF5-424C-4B3D-9806-E4C9DE50BDEC}" type="slidenum">
              <a:rPr lang="es-ES" smtClean="0"/>
              <a:pPr>
                <a:defRPr/>
              </a:pPr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35FDF5-424C-4B3D-9806-E4C9DE50BDEC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E10242-AF5B-4467-83D7-F9E42FC23CE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07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61D7C8-FC35-4D36-A7D5-EC9251F1AE8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35FDF5-424C-4B3D-9806-E4C9DE50BDEC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35FDF5-424C-4B3D-9806-E4C9DE50BDEC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35FDF5-424C-4B3D-9806-E4C9DE50BDEC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35FDF5-424C-4B3D-9806-E4C9DE50BDEC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35FDF5-424C-4B3D-9806-E4C9DE50BDEC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35FDF5-424C-4B3D-9806-E4C9DE50BDEC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35FDF5-424C-4B3D-9806-E4C9DE50BDEC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31F2E8-EE84-4A2E-AF26-A21980BCAF4E}" type="datetimeFigureOut">
              <a:rPr lang="es-ES" smtClean="0"/>
              <a:pPr>
                <a:defRPr/>
              </a:pPr>
              <a:t>13/04/2015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33C008-78E7-4D13-B4C4-E5A54EDB9ED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A1D8C5-B261-4D33-84EA-2673A396618C}" type="datetimeFigureOut">
              <a:rPr lang="es-ES" smtClean="0"/>
              <a:pPr>
                <a:defRPr/>
              </a:pPr>
              <a:t>13/04/2015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039BC-2AB8-4CC3-8E1D-D52B1C9B151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B6F8E6-857C-4B89-86D9-EBD7762FCFFD}" type="datetimeFigureOut">
              <a:rPr lang="es-ES" smtClean="0"/>
              <a:pPr>
                <a:defRPr/>
              </a:pPr>
              <a:t>13/04/2015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15659-ACAB-424F-8973-F478649549C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926923CC-7FD4-4C2A-B443-5D724FE9D978}" type="datetimeFigureOut">
              <a:rPr lang="es-ES" smtClean="0"/>
              <a:pPr>
                <a:defRPr/>
              </a:pPr>
              <a:t>13/04/2015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40B744B-C62F-4A52-BD23-B26B1240334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41D528-2BF4-47BE-BE7D-B61E81CECF77}" type="datetimeFigureOut">
              <a:rPr lang="es-ES" smtClean="0"/>
              <a:pPr>
                <a:defRPr/>
              </a:pPr>
              <a:t>13/04/2015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AB697-1AC9-4925-9B26-4BB518840E0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79A21D-E22C-4813-936C-AB55E2F4ADAE}" type="datetimeFigureOut">
              <a:rPr lang="es-ES" smtClean="0"/>
              <a:pPr>
                <a:defRPr/>
              </a:pPr>
              <a:t>13/04/2015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29FFC0-2CAD-4212-AA84-9CD9DF9CEC7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7896C7-7CFB-4065-91AC-CAA4D2FF6B7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5BD32B-F374-4C9E-A71A-B366B92AFB08}" type="datetimeFigureOut">
              <a:rPr lang="es-ES" smtClean="0"/>
              <a:pPr>
                <a:defRPr/>
              </a:pPr>
              <a:t>13/04/2015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86CC7E-F09A-4CD0-8CF5-8CA32AB3AC71}" type="datetimeFigureOut">
              <a:rPr lang="es-ES" smtClean="0"/>
              <a:pPr>
                <a:defRPr/>
              </a:pPr>
              <a:t>13/04/2015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6A81D-303F-4427-B288-FF6E6D29AAC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97893C-3394-4F40-9955-6F010AD740C1}" type="datetimeFigureOut">
              <a:rPr lang="es-ES" smtClean="0"/>
              <a:pPr>
                <a:defRPr/>
              </a:pPr>
              <a:t>13/04/2015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B5236-6539-4600-BD95-49CB9AA236B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0B6F5121-E621-4946-BF0E-61C3A2E1C1A1}" type="datetimeFigureOut">
              <a:rPr lang="es-ES" smtClean="0"/>
              <a:pPr>
                <a:defRPr/>
              </a:pPr>
              <a:t>13/04/2015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42D3E92-C2B5-480D-82E8-924A4AA1D51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B91C81-D34E-4CC3-8FAB-3262F8FFB05A}" type="datetimeFigureOut">
              <a:rPr lang="es-ES" smtClean="0"/>
              <a:pPr>
                <a:defRPr/>
              </a:pPr>
              <a:t>13/04/2015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4C405D-516C-467F-A2C9-F8A69D67045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B4BF955-07FF-4A8B-B7AE-4101917A6B9B}" type="datetimeFigureOut">
              <a:rPr lang="es-ES" smtClean="0"/>
              <a:pPr>
                <a:defRPr/>
              </a:pPr>
              <a:t>13/04/2015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69C5DAC-86CC-4011-826A-BB27BCDAFD1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75" y="3643313"/>
            <a:ext cx="6630988" cy="20716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2800" b="1" i="1" dirty="0" smtClean="0">
                <a:solidFill>
                  <a:schemeClr val="tx1"/>
                </a:solidFill>
              </a:rPr>
              <a:t> CONTRIBUCIÓN DE LA CREG.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2800" b="1" i="1" dirty="0" smtClean="0">
                <a:solidFill>
                  <a:schemeClr val="tx1"/>
                </a:solidFill>
              </a:rPr>
              <a:t> EN LA CONSTRUCCIÓN SOCIO/CULTURAL DE  GETAFE.</a:t>
            </a:r>
            <a:endParaRPr lang="es-ES" sz="2800" b="1" i="1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785950"/>
          </a:xfrm>
          <a:ln>
            <a:solidFill>
              <a:schemeClr val="bg1"/>
            </a:solidFill>
          </a:ln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CASA REGIONAL</a:t>
            </a:r>
            <a:br>
              <a:rPr lang="es-ES" sz="4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s-ES" sz="4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</a:t>
            </a:r>
            <a:br>
              <a:rPr lang="es-ES" sz="4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s-ES" sz="4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EXTREMADURA EN GETAFE</a:t>
            </a:r>
            <a:endParaRPr lang="es-ES" sz="4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5" y="0"/>
            <a:ext cx="8229600" cy="1219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dirty="0" smtClean="0">
                <a:solidFill>
                  <a:schemeClr val="tx1"/>
                </a:solidFill>
              </a:rPr>
              <a:t>TALLERES PSICOSOCIALES</a:t>
            </a:r>
            <a:endParaRPr lang="es-E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</a:rPr>
              <a:t>ACTIVIDADES INTERCULTURALES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200" b="1" dirty="0" smtClean="0">
                <a:solidFill>
                  <a:schemeClr val="tx1"/>
                </a:solidFill>
              </a:rPr>
              <a:t>OFCINA DE INFORMACIÓN DE EXTREMADURA</a:t>
            </a:r>
            <a:endParaRPr lang="es-E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tx1"/>
                </a:solidFill>
              </a:rPr>
              <a:t>OFICINA DE INFORMACIÓN JUVENIL </a:t>
            </a:r>
            <a:br>
              <a:rPr lang="es-ES" sz="2800" b="1" dirty="0" smtClean="0">
                <a:solidFill>
                  <a:schemeClr val="tx1"/>
                </a:solidFill>
              </a:rPr>
            </a:br>
            <a:r>
              <a:rPr lang="es-ES" sz="2800" b="1" dirty="0" smtClean="0">
                <a:solidFill>
                  <a:schemeClr val="tx1"/>
                </a:solidFill>
              </a:rPr>
              <a:t>INSTITUTO DE LA JUVENTUD DE EXTREMADURA</a:t>
            </a:r>
            <a:endParaRPr lang="es-E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143932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</a:rPr>
              <a:t>PUBLICACIONES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</a:rPr>
              <a:t>PROMOTORES DE OTRAS ASOCIACIONES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01752" y="142852"/>
            <a:ext cx="8534400" cy="8447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tx1"/>
                </a:solidFill>
              </a:rPr>
              <a:t>PARTICIPACIÓN EN OTRAS ACTIVIDADES</a:t>
            </a:r>
            <a:endParaRPr lang="es-E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</a:rPr>
              <a:t>RELACIONES  </a:t>
            </a:r>
            <a:br>
              <a:rPr lang="es-ES" b="1" dirty="0" smtClean="0">
                <a:solidFill>
                  <a:schemeClr val="tx1"/>
                </a:solidFill>
              </a:rPr>
            </a:br>
            <a:r>
              <a:rPr lang="es-ES" b="1" dirty="0" smtClean="0">
                <a:solidFill>
                  <a:schemeClr val="tx1"/>
                </a:solidFill>
              </a:rPr>
              <a:t>CON LAS CASAS REGIONALES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200" b="1" dirty="0" smtClean="0">
                <a:solidFill>
                  <a:schemeClr val="tx1"/>
                </a:solidFill>
              </a:rPr>
              <a:t>REPRESENTACION</a:t>
            </a:r>
            <a:r>
              <a:rPr lang="es-ES" sz="3200" dirty="0" smtClean="0">
                <a:solidFill>
                  <a:schemeClr val="bg1"/>
                </a:solidFill>
              </a:rPr>
              <a:t/>
            </a:r>
            <a:br>
              <a:rPr lang="es-ES" sz="3200" dirty="0" smtClean="0">
                <a:solidFill>
                  <a:schemeClr val="bg1"/>
                </a:solidFill>
              </a:rPr>
            </a:br>
            <a:r>
              <a:rPr lang="es-ES" sz="3200" dirty="0" smtClean="0">
                <a:solidFill>
                  <a:schemeClr val="tx1"/>
                </a:solidFill>
              </a:rPr>
              <a:t> </a:t>
            </a:r>
            <a:r>
              <a:rPr lang="es-ES" sz="3200" b="1" dirty="0" smtClean="0">
                <a:solidFill>
                  <a:schemeClr val="tx1"/>
                </a:solidFill>
              </a:rPr>
              <a:t>EN EL AYUNTAMIENTO DE GETAFE</a:t>
            </a:r>
            <a:endParaRPr lang="es-E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</a:rPr>
              <a:t>CONVENIOS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dirty="0" smtClean="0">
                <a:solidFill>
                  <a:schemeClr val="accent6">
                    <a:lumMod val="50000"/>
                  </a:schemeClr>
                </a:solidFill>
              </a:rPr>
              <a:t>JUNTA DIRECTIVA DE LA CASA REGIONAL DE </a:t>
            </a:r>
            <a:r>
              <a:rPr lang="es-ES" sz="2800" b="1" dirty="0" smtClean="0">
                <a:solidFill>
                  <a:srgbClr val="002060"/>
                </a:solidFill>
              </a:rPr>
              <a:t>EXTREMADURA EN GETAFE</a:t>
            </a:r>
            <a:endParaRPr lang="es-E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1"/>
                </a:solidFill>
              </a:rPr>
              <a:t>RECURSOS HUMANOS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1"/>
                </a:solidFill>
              </a:rPr>
              <a:t>RECURSOS ECONÓMICOS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</a:rPr>
              <a:t>ACTIVIDADES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</a:rPr>
              <a:t>TALLERES  DE  MANUALIDADES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</a:rPr>
              <a:t>TALLERES DANZAS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</a:rPr>
              <a:t>TALLERES  MANTENIMIENTO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</a:rPr>
              <a:t>TALLERES  APOYO ESCOLAR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1"/>
                </a:solidFill>
              </a:rPr>
              <a:t>SERVICIO SOCIAL Y FAMILIAR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b="1" dirty="0" smtClean="0">
                <a:solidFill>
                  <a:schemeClr val="tx1"/>
                </a:solidFill>
              </a:rPr>
              <a:t>  </a:t>
            </a:r>
            <a:r>
              <a:rPr lang="es-ES" b="1" dirty="0" smtClean="0">
                <a:solidFill>
                  <a:schemeClr val="tx1"/>
                </a:solidFill>
              </a:rPr>
              <a:t>CREG: C.A.M. E.16.28.7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</a:rPr>
              <a:t>TALLER PSICOSOCIALES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1100</TotalTime>
  <Words>820</Words>
  <Application>Microsoft Office PowerPoint</Application>
  <PresentationFormat>Presentación en pantalla (4:3)</PresentationFormat>
  <Paragraphs>318</Paragraphs>
  <Slides>21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Papel</vt:lpstr>
      <vt:lpstr>CASA REGIONAL  DE  EXTREMADURA EN GETAFE</vt:lpstr>
      <vt:lpstr>JUNTA DIRECTIVA DE LA CASA REGIONAL DE EXTREMADURA EN GETAFE</vt:lpstr>
      <vt:lpstr>ACTIVIDADES</vt:lpstr>
      <vt:lpstr>TALLERES  DE  MANUALIDADES</vt:lpstr>
      <vt:lpstr>TALLERES DANZAS</vt:lpstr>
      <vt:lpstr>TALLERES  MANTENIMIENTO</vt:lpstr>
      <vt:lpstr>TALLERES  APOYO ESCOLAR</vt:lpstr>
      <vt:lpstr>SERVICIO SOCIAL Y FAMILIAR   CREG: C.A.M. E.16.28.7</vt:lpstr>
      <vt:lpstr>TALLER PSICOSOCIALES</vt:lpstr>
      <vt:lpstr>TALLERES PSICOSOCIALES</vt:lpstr>
      <vt:lpstr>ACTIVIDADES INTERCULTURALES</vt:lpstr>
      <vt:lpstr>OFCINA DE INFORMACIÓN DE EXTREMADURA</vt:lpstr>
      <vt:lpstr>OFICINA DE INFORMACIÓN JUVENIL  INSTITUTO DE LA JUVENTUD DE EXTREMADURA</vt:lpstr>
      <vt:lpstr>PUBLICACIONES</vt:lpstr>
      <vt:lpstr>PROMOTORES DE OTRAS ASOCIACIONES</vt:lpstr>
      <vt:lpstr>PARTICIPACIÓN EN OTRAS ACTIVIDADES</vt:lpstr>
      <vt:lpstr>RELACIONES   CON LAS CASAS REGIONALES</vt:lpstr>
      <vt:lpstr>REPRESENTACION  EN EL AYUNTAMIENTO DE GETAFE</vt:lpstr>
      <vt:lpstr>CONVENIOS</vt:lpstr>
      <vt:lpstr>RECURSOS HUMANOS</vt:lpstr>
      <vt:lpstr>RECURSOS ECONÓMICOS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CASA REGIONAL  DE  EXTREMADURA EN GETAFE</dc:title>
  <dc:creator>GEMA</dc:creator>
  <cp:lastModifiedBy>Usuario</cp:lastModifiedBy>
  <cp:revision>124</cp:revision>
  <dcterms:created xsi:type="dcterms:W3CDTF">2009-11-19T22:04:31Z</dcterms:created>
  <dcterms:modified xsi:type="dcterms:W3CDTF">2015-04-13T10:01:08Z</dcterms:modified>
</cp:coreProperties>
</file>